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  <p:sldMasterId id="2147483903" r:id="rId2"/>
  </p:sldMasterIdLst>
  <p:sldIdLst>
    <p:sldId id="285" r:id="rId3"/>
    <p:sldId id="343" r:id="rId4"/>
    <p:sldId id="360" r:id="rId5"/>
    <p:sldId id="359" r:id="rId6"/>
    <p:sldId id="330" r:id="rId7"/>
    <p:sldId id="358" r:id="rId8"/>
    <p:sldId id="346" r:id="rId9"/>
    <p:sldId id="361" r:id="rId10"/>
    <p:sldId id="349" r:id="rId11"/>
    <p:sldId id="362" r:id="rId12"/>
    <p:sldId id="363" r:id="rId13"/>
    <p:sldId id="364" r:id="rId14"/>
    <p:sldId id="366" r:id="rId15"/>
    <p:sldId id="365" r:id="rId16"/>
    <p:sldId id="367" r:id="rId17"/>
    <p:sldId id="31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ия Третьякова" initials="ЮТ" lastIdx="2" clrIdx="0">
    <p:extLst>
      <p:ext uri="{19B8F6BF-5375-455C-9EA6-DF929625EA0E}">
        <p15:presenceInfo xmlns:p15="http://schemas.microsoft.com/office/powerpoint/2012/main" userId="a874b685f52134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955EC5-0BC6-44C3-9154-0CC4DAE30099}" v="130" dt="2021-11-12T06:52:04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" y="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Юлия Третьякова" userId="a874b685f52134c1" providerId="LiveId" clId="{DE955EC5-0BC6-44C3-9154-0CC4DAE30099}"/>
    <pc:docChg chg="undo redo custSel addSld delSld modSld sldOrd">
      <pc:chgData name="Юлия Третьякова" userId="a874b685f52134c1" providerId="LiveId" clId="{DE955EC5-0BC6-44C3-9154-0CC4DAE30099}" dt="2021-11-12T06:53:58.021" v="3134" actId="20577"/>
      <pc:docMkLst>
        <pc:docMk/>
      </pc:docMkLst>
      <pc:sldChg chg="modSp mod">
        <pc:chgData name="Юлия Третьякова" userId="a874b685f52134c1" providerId="LiveId" clId="{DE955EC5-0BC6-44C3-9154-0CC4DAE30099}" dt="2021-11-11T15:30:44.130" v="2617" actId="20577"/>
        <pc:sldMkLst>
          <pc:docMk/>
          <pc:sldMk cId="1665151386" sldId="285"/>
        </pc:sldMkLst>
        <pc:spChg chg="mod">
          <ac:chgData name="Юлия Третьякова" userId="a874b685f52134c1" providerId="LiveId" clId="{DE955EC5-0BC6-44C3-9154-0CC4DAE30099}" dt="2021-11-11T15:30:44.130" v="2617" actId="20577"/>
          <ac:spMkLst>
            <pc:docMk/>
            <pc:sldMk cId="1665151386" sldId="285"/>
            <ac:spMk id="10" creationId="{00000000-0000-0000-0000-000000000000}"/>
          </ac:spMkLst>
        </pc:spChg>
      </pc:sldChg>
      <pc:sldChg chg="addSp delSp modSp mod ord">
        <pc:chgData name="Юлия Третьякова" userId="a874b685f52134c1" providerId="LiveId" clId="{DE955EC5-0BC6-44C3-9154-0CC4DAE30099}" dt="2021-11-08T09:09:33.059" v="1945" actId="1076"/>
        <pc:sldMkLst>
          <pc:docMk/>
          <pc:sldMk cId="4169492500" sldId="330"/>
        </pc:sldMkLst>
        <pc:spChg chg="add mod">
          <ac:chgData name="Юлия Третьякова" userId="a874b685f52134c1" providerId="LiveId" clId="{DE955EC5-0BC6-44C3-9154-0CC4DAE30099}" dt="2021-11-08T09:09:33.059" v="1945" actId="1076"/>
          <ac:spMkLst>
            <pc:docMk/>
            <pc:sldMk cId="4169492500" sldId="330"/>
            <ac:spMk id="3" creationId="{EED93449-9E40-4CF3-9709-EE33CAE032FE}"/>
          </ac:spMkLst>
        </pc:spChg>
        <pc:spChg chg="mod">
          <ac:chgData name="Юлия Третьякова" userId="a874b685f52134c1" providerId="LiveId" clId="{DE955EC5-0BC6-44C3-9154-0CC4DAE30099}" dt="2021-11-07T20:48:50.805" v="1289" actId="20577"/>
          <ac:spMkLst>
            <pc:docMk/>
            <pc:sldMk cId="4169492500" sldId="330"/>
            <ac:spMk id="8" creationId="{00000000-0000-0000-0000-000000000000}"/>
          </ac:spMkLst>
        </pc:spChg>
        <pc:spChg chg="mod">
          <ac:chgData name="Юлия Третьякова" userId="a874b685f52134c1" providerId="LiveId" clId="{DE955EC5-0BC6-44C3-9154-0CC4DAE30099}" dt="2021-11-07T21:10:56.082" v="1403" actId="6549"/>
          <ac:spMkLst>
            <pc:docMk/>
            <pc:sldMk cId="4169492500" sldId="330"/>
            <ac:spMk id="16" creationId="{A2D26F01-D145-4E67-A672-FA16E5C36995}"/>
          </ac:spMkLst>
        </pc:spChg>
        <pc:picChg chg="del mod">
          <ac:chgData name="Юлия Третьякова" userId="a874b685f52134c1" providerId="LiveId" clId="{DE955EC5-0BC6-44C3-9154-0CC4DAE30099}" dt="2021-11-07T21:10:06.484" v="1396" actId="478"/>
          <ac:picMkLst>
            <pc:docMk/>
            <pc:sldMk cId="4169492500" sldId="330"/>
            <ac:picMk id="4" creationId="{031AA3FA-9603-4832-A9BA-81F62392F90C}"/>
          </ac:picMkLst>
        </pc:picChg>
        <pc:picChg chg="del mod modCrop">
          <ac:chgData name="Юлия Третьякова" userId="a874b685f52134c1" providerId="LiveId" clId="{DE955EC5-0BC6-44C3-9154-0CC4DAE30099}" dt="2021-11-07T20:44:13.638" v="1249" actId="21"/>
          <ac:picMkLst>
            <pc:docMk/>
            <pc:sldMk cId="4169492500" sldId="330"/>
            <ac:picMk id="7" creationId="{88A28F42-0CD3-4474-961A-F2B4C68591C4}"/>
          </ac:picMkLst>
        </pc:picChg>
        <pc:picChg chg="add mod">
          <ac:chgData name="Юлия Третьякова" userId="a874b685f52134c1" providerId="LiveId" clId="{DE955EC5-0BC6-44C3-9154-0CC4DAE30099}" dt="2021-11-08T09:04:45.676" v="1929" actId="1076"/>
          <ac:picMkLst>
            <pc:docMk/>
            <pc:sldMk cId="4169492500" sldId="330"/>
            <ac:picMk id="7" creationId="{897F9169-6E49-4513-8556-478EB53A6B49}"/>
          </ac:picMkLst>
        </pc:picChg>
        <pc:picChg chg="del mod">
          <ac:chgData name="Юлия Третьякова" userId="a874b685f52134c1" providerId="LiveId" clId="{DE955EC5-0BC6-44C3-9154-0CC4DAE30099}" dt="2021-11-07T20:47:31.597" v="1270" actId="21"/>
          <ac:picMkLst>
            <pc:docMk/>
            <pc:sldMk cId="4169492500" sldId="330"/>
            <ac:picMk id="10" creationId="{A5D4921C-FD39-4575-9670-767086FFEB07}"/>
          </ac:picMkLst>
        </pc:picChg>
        <pc:picChg chg="add mod">
          <ac:chgData name="Юлия Третьякова" userId="a874b685f52134c1" providerId="LiveId" clId="{DE955EC5-0BC6-44C3-9154-0CC4DAE30099}" dt="2021-11-08T09:04:26.996" v="1925" actId="732"/>
          <ac:picMkLst>
            <pc:docMk/>
            <pc:sldMk cId="4169492500" sldId="330"/>
            <ac:picMk id="3074" creationId="{F307F757-75A1-44D1-AD5D-5D7106046E4B}"/>
          </ac:picMkLst>
        </pc:picChg>
      </pc:sldChg>
      <pc:sldChg chg="del">
        <pc:chgData name="Юлия Третьякова" userId="a874b685f52134c1" providerId="LiveId" clId="{DE955EC5-0BC6-44C3-9154-0CC4DAE30099}" dt="2021-11-07T20:03:16.284" v="4" actId="2696"/>
        <pc:sldMkLst>
          <pc:docMk/>
          <pc:sldMk cId="151212270" sldId="339"/>
        </pc:sldMkLst>
      </pc:sldChg>
      <pc:sldChg chg="del">
        <pc:chgData name="Юлия Третьякова" userId="a874b685f52134c1" providerId="LiveId" clId="{DE955EC5-0BC6-44C3-9154-0CC4DAE30099}" dt="2021-11-07T20:03:17.909" v="5" actId="2696"/>
        <pc:sldMkLst>
          <pc:docMk/>
          <pc:sldMk cId="2007270270" sldId="340"/>
        </pc:sldMkLst>
      </pc:sldChg>
      <pc:sldChg chg="addSp delSp modSp mod">
        <pc:chgData name="Юлия Третьякова" userId="a874b685f52134c1" providerId="LiveId" clId="{DE955EC5-0BC6-44C3-9154-0CC4DAE30099}" dt="2021-11-07T20:54:51.584" v="1312" actId="21"/>
        <pc:sldMkLst>
          <pc:docMk/>
          <pc:sldMk cId="1493408138" sldId="343"/>
        </pc:sldMkLst>
        <pc:spChg chg="mod">
          <ac:chgData name="Юлия Третьякова" userId="a874b685f52134c1" providerId="LiveId" clId="{DE955EC5-0BC6-44C3-9154-0CC4DAE30099}" dt="2021-11-07T20:03:32.427" v="18" actId="20577"/>
          <ac:spMkLst>
            <pc:docMk/>
            <pc:sldMk cId="1493408138" sldId="343"/>
            <ac:spMk id="8" creationId="{00000000-0000-0000-0000-000000000000}"/>
          </ac:spMkLst>
        </pc:spChg>
        <pc:spChg chg="mod">
          <ac:chgData name="Юлия Третьякова" userId="a874b685f52134c1" providerId="LiveId" clId="{DE955EC5-0BC6-44C3-9154-0CC4DAE30099}" dt="2021-11-07T20:54:51.584" v="1312" actId="21"/>
          <ac:spMkLst>
            <pc:docMk/>
            <pc:sldMk cId="1493408138" sldId="343"/>
            <ac:spMk id="9" creationId="{C274CCE6-363D-4349-85D9-E5A337A8199A}"/>
          </ac:spMkLst>
        </pc:spChg>
        <pc:spChg chg="add mod">
          <ac:chgData name="Юлия Третьякова" userId="a874b685f52134c1" providerId="LiveId" clId="{DE955EC5-0BC6-44C3-9154-0CC4DAE30099}" dt="2021-11-07T20:03:01.247" v="2" actId="571"/>
          <ac:spMkLst>
            <pc:docMk/>
            <pc:sldMk cId="1493408138" sldId="343"/>
            <ac:spMk id="11" creationId="{68F4F5C9-0BCE-403B-AB13-9D5C01DA157E}"/>
          </ac:spMkLst>
        </pc:spChg>
        <pc:picChg chg="del">
          <ac:chgData name="Юлия Третьякова" userId="a874b685f52134c1" providerId="LiveId" clId="{DE955EC5-0BC6-44C3-9154-0CC4DAE30099}" dt="2021-11-07T20:05:55.572" v="197" actId="478"/>
          <ac:picMkLst>
            <pc:docMk/>
            <pc:sldMk cId="1493408138" sldId="343"/>
            <ac:picMk id="4" creationId="{980D4142-EFDA-4F47-AB54-9DD40EB80083}"/>
          </ac:picMkLst>
        </pc:picChg>
        <pc:picChg chg="del">
          <ac:chgData name="Юлия Третьякова" userId="a874b685f52134c1" providerId="LiveId" clId="{DE955EC5-0BC6-44C3-9154-0CC4DAE30099}" dt="2021-11-07T20:15:07.636" v="526" actId="478"/>
          <ac:picMkLst>
            <pc:docMk/>
            <pc:sldMk cId="1493408138" sldId="343"/>
            <ac:picMk id="10" creationId="{00000000-0000-0000-0000-000000000000}"/>
          </ac:picMkLst>
        </pc:picChg>
        <pc:picChg chg="add mod">
          <ac:chgData name="Юлия Третьякова" userId="a874b685f52134c1" providerId="LiveId" clId="{DE955EC5-0BC6-44C3-9154-0CC4DAE30099}" dt="2021-11-07T20:15:02.087" v="525" actId="1076"/>
          <ac:picMkLst>
            <pc:docMk/>
            <pc:sldMk cId="1493408138" sldId="343"/>
            <ac:picMk id="1026" creationId="{42C61471-B9E3-494E-8F03-0E1F75316E8D}"/>
          </ac:picMkLst>
        </pc:picChg>
        <pc:picChg chg="add del mod">
          <ac:chgData name="Юлия Третьякова" userId="a874b685f52134c1" providerId="LiveId" clId="{DE955EC5-0BC6-44C3-9154-0CC4DAE30099}" dt="2021-11-07T20:26:12.588" v="911"/>
          <ac:picMkLst>
            <pc:docMk/>
            <pc:sldMk cId="1493408138" sldId="343"/>
            <ac:picMk id="1028" creationId="{6EC4BF55-907E-4595-A119-6E9EFE357770}"/>
          </ac:picMkLst>
        </pc:picChg>
        <pc:picChg chg="add mod">
          <ac:chgData name="Юлия Третьякова" userId="a874b685f52134c1" providerId="LiveId" clId="{DE955EC5-0BC6-44C3-9154-0CC4DAE30099}" dt="2021-11-07T20:27:28.574" v="922" actId="1076"/>
          <ac:picMkLst>
            <pc:docMk/>
            <pc:sldMk cId="1493408138" sldId="343"/>
            <ac:picMk id="1030" creationId="{EF7E9D6E-BA54-4789-A171-48A1575732C8}"/>
          </ac:picMkLst>
        </pc:picChg>
      </pc:sldChg>
      <pc:sldChg chg="modSp mod ord">
        <pc:chgData name="Юлия Третьякова" userId="a874b685f52134c1" providerId="LiveId" clId="{DE955EC5-0BC6-44C3-9154-0CC4DAE30099}" dt="2021-11-08T09:16:35.614" v="2001" actId="20577"/>
        <pc:sldMkLst>
          <pc:docMk/>
          <pc:sldMk cId="4150942627" sldId="346"/>
        </pc:sldMkLst>
        <pc:spChg chg="mod">
          <ac:chgData name="Юлия Третьякова" userId="a874b685f52134c1" providerId="LiveId" clId="{DE955EC5-0BC6-44C3-9154-0CC4DAE30099}" dt="2021-11-08T09:16:35.614" v="2001" actId="20577"/>
          <ac:spMkLst>
            <pc:docMk/>
            <pc:sldMk cId="4150942627" sldId="346"/>
            <ac:spMk id="3" creationId="{B0EDE03F-499A-412C-8812-DD629AC96184}"/>
          </ac:spMkLst>
        </pc:spChg>
      </pc:sldChg>
      <pc:sldChg chg="addSp delSp modSp mod">
        <pc:chgData name="Юлия Третьякова" userId="a874b685f52134c1" providerId="LiveId" clId="{DE955EC5-0BC6-44C3-9154-0CC4DAE30099}" dt="2021-11-08T09:26:55.178" v="2011" actId="20577"/>
        <pc:sldMkLst>
          <pc:docMk/>
          <pc:sldMk cId="889713280" sldId="349"/>
        </pc:sldMkLst>
        <pc:spChg chg="add del">
          <ac:chgData name="Юлия Третьякова" userId="a874b685f52134c1" providerId="LiveId" clId="{DE955EC5-0BC6-44C3-9154-0CC4DAE30099}" dt="2021-11-07T22:04:03.472" v="1696"/>
          <ac:spMkLst>
            <pc:docMk/>
            <pc:sldMk cId="889713280" sldId="349"/>
            <ac:spMk id="3" creationId="{D60F2C60-6D95-48E7-979C-C7AFB6EA2629}"/>
          </ac:spMkLst>
        </pc:spChg>
        <pc:spChg chg="add del">
          <ac:chgData name="Юлия Третьякова" userId="a874b685f52134c1" providerId="LiveId" clId="{DE955EC5-0BC6-44C3-9154-0CC4DAE30099}" dt="2021-11-07T22:09:07.483" v="1734"/>
          <ac:spMkLst>
            <pc:docMk/>
            <pc:sldMk cId="889713280" sldId="349"/>
            <ac:spMk id="4" creationId="{A4DED558-E679-43F3-8571-72F98BAF7353}"/>
          </ac:spMkLst>
        </pc:spChg>
        <pc:spChg chg="mod">
          <ac:chgData name="Юлия Третьякова" userId="a874b685f52134c1" providerId="LiveId" clId="{DE955EC5-0BC6-44C3-9154-0CC4DAE30099}" dt="2021-11-07T21:42:32.656" v="1557" actId="20577"/>
          <ac:spMkLst>
            <pc:docMk/>
            <pc:sldMk cId="889713280" sldId="349"/>
            <ac:spMk id="8" creationId="{00000000-0000-0000-0000-000000000000}"/>
          </ac:spMkLst>
        </pc:spChg>
        <pc:spChg chg="mod">
          <ac:chgData name="Юлия Третьякова" userId="a874b685f52134c1" providerId="LiveId" clId="{DE955EC5-0BC6-44C3-9154-0CC4DAE30099}" dt="2021-11-07T22:06:25.473" v="1726" actId="1076"/>
          <ac:spMkLst>
            <pc:docMk/>
            <pc:sldMk cId="889713280" sldId="349"/>
            <ac:spMk id="9" creationId="{87F0DEED-2B65-478A-9C58-FCCC1A762EBF}"/>
          </ac:spMkLst>
        </pc:spChg>
        <pc:spChg chg="mod">
          <ac:chgData name="Юлия Третьякова" userId="a874b685f52134c1" providerId="LiveId" clId="{DE955EC5-0BC6-44C3-9154-0CC4DAE30099}" dt="2021-11-08T09:26:55.178" v="2011" actId="20577"/>
          <ac:spMkLst>
            <pc:docMk/>
            <pc:sldMk cId="889713280" sldId="349"/>
            <ac:spMk id="10" creationId="{B7FFAD1D-B64A-4FC3-B9C4-59C506E61E10}"/>
          </ac:spMkLst>
        </pc:spChg>
      </pc:sldChg>
      <pc:sldChg chg="del">
        <pc:chgData name="Юлия Третьякова" userId="a874b685f52134c1" providerId="LiveId" clId="{DE955EC5-0BC6-44C3-9154-0CC4DAE30099}" dt="2021-11-07T20:03:20.221" v="8" actId="2696"/>
        <pc:sldMkLst>
          <pc:docMk/>
          <pc:sldMk cId="1083781078" sldId="350"/>
        </pc:sldMkLst>
      </pc:sldChg>
      <pc:sldChg chg="del">
        <pc:chgData name="Юлия Третьякова" userId="a874b685f52134c1" providerId="LiveId" clId="{DE955EC5-0BC6-44C3-9154-0CC4DAE30099}" dt="2021-11-07T20:03:23.295" v="11" actId="2696"/>
        <pc:sldMkLst>
          <pc:docMk/>
          <pc:sldMk cId="960089066" sldId="351"/>
        </pc:sldMkLst>
      </pc:sldChg>
      <pc:sldChg chg="del">
        <pc:chgData name="Юлия Третьякова" userId="a874b685f52134c1" providerId="LiveId" clId="{DE955EC5-0BC6-44C3-9154-0CC4DAE30099}" dt="2021-11-07T20:03:19.260" v="7" actId="2696"/>
        <pc:sldMkLst>
          <pc:docMk/>
          <pc:sldMk cId="2952246927" sldId="354"/>
        </pc:sldMkLst>
      </pc:sldChg>
      <pc:sldChg chg="del">
        <pc:chgData name="Юлия Третьякова" userId="a874b685f52134c1" providerId="LiveId" clId="{DE955EC5-0BC6-44C3-9154-0CC4DAE30099}" dt="2021-11-07T20:03:21.605" v="10" actId="2696"/>
        <pc:sldMkLst>
          <pc:docMk/>
          <pc:sldMk cId="1202284759" sldId="355"/>
        </pc:sldMkLst>
      </pc:sldChg>
      <pc:sldChg chg="del">
        <pc:chgData name="Юлия Третьякова" userId="a874b685f52134c1" providerId="LiveId" clId="{DE955EC5-0BC6-44C3-9154-0CC4DAE30099}" dt="2021-11-07T20:03:18.624" v="6" actId="2696"/>
        <pc:sldMkLst>
          <pc:docMk/>
          <pc:sldMk cId="3719663360" sldId="356"/>
        </pc:sldMkLst>
      </pc:sldChg>
      <pc:sldChg chg="del">
        <pc:chgData name="Юлия Третьякова" userId="a874b685f52134c1" providerId="LiveId" clId="{DE955EC5-0BC6-44C3-9154-0CC4DAE30099}" dt="2021-11-07T20:03:20.974" v="9" actId="2696"/>
        <pc:sldMkLst>
          <pc:docMk/>
          <pc:sldMk cId="3156030357" sldId="357"/>
        </pc:sldMkLst>
      </pc:sldChg>
      <pc:sldChg chg="addSp modSp add mod">
        <pc:chgData name="Юлия Третьякова" userId="a874b685f52134c1" providerId="LiveId" clId="{DE955EC5-0BC6-44C3-9154-0CC4DAE30099}" dt="2021-11-07T23:07:11.878" v="1802" actId="20577"/>
        <pc:sldMkLst>
          <pc:docMk/>
          <pc:sldMk cId="1067184121" sldId="358"/>
        </pc:sldMkLst>
        <pc:spChg chg="mod">
          <ac:chgData name="Юлия Третьякова" userId="a874b685f52134c1" providerId="LiveId" clId="{DE955EC5-0BC6-44C3-9154-0CC4DAE30099}" dt="2021-11-07T20:48:18.502" v="1281" actId="20577"/>
          <ac:spMkLst>
            <pc:docMk/>
            <pc:sldMk cId="1067184121" sldId="358"/>
            <ac:spMk id="8" creationId="{00000000-0000-0000-0000-000000000000}"/>
          </ac:spMkLst>
        </pc:spChg>
        <pc:spChg chg="mod">
          <ac:chgData name="Юлия Третьякова" userId="a874b685f52134c1" providerId="LiveId" clId="{DE955EC5-0BC6-44C3-9154-0CC4DAE30099}" dt="2021-11-07T23:07:11.878" v="1802" actId="20577"/>
          <ac:spMkLst>
            <pc:docMk/>
            <pc:sldMk cId="1067184121" sldId="358"/>
            <ac:spMk id="9" creationId="{C274CCE6-363D-4349-85D9-E5A337A8199A}"/>
          </ac:spMkLst>
        </pc:spChg>
        <pc:picChg chg="mod">
          <ac:chgData name="Юлия Третьякова" userId="a874b685f52134c1" providerId="LiveId" clId="{DE955EC5-0BC6-44C3-9154-0CC4DAE30099}" dt="2021-11-07T20:47:23.679" v="1268" actId="1076"/>
          <ac:picMkLst>
            <pc:docMk/>
            <pc:sldMk cId="1067184121" sldId="358"/>
            <ac:picMk id="4" creationId="{980D4142-EFDA-4F47-AB54-9DD40EB80083}"/>
          </ac:picMkLst>
        </pc:picChg>
        <pc:picChg chg="add mod">
          <ac:chgData name="Юлия Третьякова" userId="a874b685f52134c1" providerId="LiveId" clId="{DE955EC5-0BC6-44C3-9154-0CC4DAE30099}" dt="2021-11-07T20:48:03.534" v="1274" actId="1076"/>
          <ac:picMkLst>
            <pc:docMk/>
            <pc:sldMk cId="1067184121" sldId="358"/>
            <ac:picMk id="11" creationId="{5D685B04-90A4-4AF1-9310-28D0C3AF2389}"/>
          </ac:picMkLst>
        </pc:picChg>
      </pc:sldChg>
      <pc:sldChg chg="addSp delSp modSp add mod">
        <pc:chgData name="Юлия Третьякова" userId="a874b685f52134c1" providerId="LiveId" clId="{DE955EC5-0BC6-44C3-9154-0CC4DAE30099}" dt="2021-11-08T09:00:07.220" v="1920" actId="20577"/>
        <pc:sldMkLst>
          <pc:docMk/>
          <pc:sldMk cId="4203645036" sldId="359"/>
        </pc:sldMkLst>
        <pc:spChg chg="mod">
          <ac:chgData name="Юлия Третьякова" userId="a874b685f52134c1" providerId="LiveId" clId="{DE955EC5-0BC6-44C3-9154-0CC4DAE30099}" dt="2021-11-08T09:00:07.220" v="1920" actId="20577"/>
          <ac:spMkLst>
            <pc:docMk/>
            <pc:sldMk cId="4203645036" sldId="359"/>
            <ac:spMk id="9" creationId="{C274CCE6-363D-4349-85D9-E5A337A8199A}"/>
          </ac:spMkLst>
        </pc:spChg>
        <pc:picChg chg="add mod">
          <ac:chgData name="Юлия Третьякова" userId="a874b685f52134c1" providerId="LiveId" clId="{DE955EC5-0BC6-44C3-9154-0CC4DAE30099}" dt="2021-11-07T20:46:57.975" v="1267" actId="1076"/>
          <ac:picMkLst>
            <pc:docMk/>
            <pc:sldMk cId="4203645036" sldId="359"/>
            <ac:picMk id="10" creationId="{D612F134-687F-42FE-ACD5-C5E7166BB76F}"/>
          </ac:picMkLst>
        </pc:picChg>
        <pc:picChg chg="del">
          <ac:chgData name="Юлия Третьякова" userId="a874b685f52134c1" providerId="LiveId" clId="{DE955EC5-0BC6-44C3-9154-0CC4DAE30099}" dt="2021-11-07T20:17:02.275" v="531" actId="478"/>
          <ac:picMkLst>
            <pc:docMk/>
            <pc:sldMk cId="4203645036" sldId="359"/>
            <ac:picMk id="1026" creationId="{42C61471-B9E3-494E-8F03-0E1F75316E8D}"/>
          </ac:picMkLst>
        </pc:picChg>
      </pc:sldChg>
      <pc:sldChg chg="addSp delSp modSp add mod ord modAnim">
        <pc:chgData name="Юлия Третьякова" userId="a874b685f52134c1" providerId="LiveId" clId="{DE955EC5-0BC6-44C3-9154-0CC4DAE30099}" dt="2021-11-07T21:15:59.624" v="1433"/>
        <pc:sldMkLst>
          <pc:docMk/>
          <pc:sldMk cId="1103641443" sldId="360"/>
        </pc:sldMkLst>
        <pc:spChg chg="add mod">
          <ac:chgData name="Юлия Третьякова" userId="a874b685f52134c1" providerId="LiveId" clId="{DE955EC5-0BC6-44C3-9154-0CC4DAE30099}" dt="2021-11-07T21:15:39.598" v="1432" actId="207"/>
          <ac:spMkLst>
            <pc:docMk/>
            <pc:sldMk cId="1103641443" sldId="360"/>
            <ac:spMk id="9" creationId="{4ED34282-BD7C-427C-9871-5E44C2EF19F9}"/>
          </ac:spMkLst>
        </pc:spChg>
        <pc:spChg chg="add mod">
          <ac:chgData name="Юлия Третьякова" userId="a874b685f52134c1" providerId="LiveId" clId="{DE955EC5-0BC6-44C3-9154-0CC4DAE30099}" dt="2021-11-07T20:55:08.832" v="1316" actId="14100"/>
          <ac:spMkLst>
            <pc:docMk/>
            <pc:sldMk cId="1103641443" sldId="360"/>
            <ac:spMk id="11" creationId="{60391D46-98C4-4510-A338-9A48997DDEC1}"/>
          </ac:spMkLst>
        </pc:spChg>
        <pc:spChg chg="mod">
          <ac:chgData name="Юлия Третьякова" userId="a874b685f52134c1" providerId="LiveId" clId="{DE955EC5-0BC6-44C3-9154-0CC4DAE30099}" dt="2021-11-07T20:52:27.564" v="1300" actId="20577"/>
          <ac:spMkLst>
            <pc:docMk/>
            <pc:sldMk cId="1103641443" sldId="360"/>
            <ac:spMk id="16" creationId="{A2D26F01-D145-4E67-A672-FA16E5C36995}"/>
          </ac:spMkLst>
        </pc:spChg>
        <pc:picChg chg="del">
          <ac:chgData name="Юлия Третьякова" userId="a874b685f52134c1" providerId="LiveId" clId="{DE955EC5-0BC6-44C3-9154-0CC4DAE30099}" dt="2021-11-07T20:51:59.432" v="1295" actId="478"/>
          <ac:picMkLst>
            <pc:docMk/>
            <pc:sldMk cId="1103641443" sldId="360"/>
            <ac:picMk id="4" creationId="{031AA3FA-9603-4832-A9BA-81F62392F90C}"/>
          </ac:picMkLst>
        </pc:picChg>
        <pc:picChg chg="add mod modCrop">
          <ac:chgData name="Юлия Третьякова" userId="a874b685f52134c1" providerId="LiveId" clId="{DE955EC5-0BC6-44C3-9154-0CC4DAE30099}" dt="2021-11-07T20:55:00.216" v="1314" actId="1076"/>
          <ac:picMkLst>
            <pc:docMk/>
            <pc:sldMk cId="1103641443" sldId="360"/>
            <ac:picMk id="6" creationId="{612D8C02-CF83-40F2-938F-47F16FDB8C32}"/>
          </ac:picMkLst>
        </pc:picChg>
        <pc:picChg chg="add mod">
          <ac:chgData name="Юлия Третьякова" userId="a874b685f52134c1" providerId="LiveId" clId="{DE955EC5-0BC6-44C3-9154-0CC4DAE30099}" dt="2021-11-07T20:52:31.998" v="1301" actId="1076"/>
          <ac:picMkLst>
            <pc:docMk/>
            <pc:sldMk cId="1103641443" sldId="360"/>
            <ac:picMk id="2050" creationId="{6FDD97EE-4109-4EAA-B997-255A5348E30C}"/>
          </ac:picMkLst>
        </pc:picChg>
      </pc:sldChg>
      <pc:sldChg chg="addSp modSp add mod ord">
        <pc:chgData name="Юлия Третьякова" userId="a874b685f52134c1" providerId="LiveId" clId="{DE955EC5-0BC6-44C3-9154-0CC4DAE30099}" dt="2021-11-08T09:13:28.563" v="1971" actId="1076"/>
        <pc:sldMkLst>
          <pc:docMk/>
          <pc:sldMk cId="3588866055" sldId="361"/>
        </pc:sldMkLst>
        <pc:spChg chg="add mod">
          <ac:chgData name="Юлия Третьякова" userId="a874b685f52134c1" providerId="LiveId" clId="{DE955EC5-0BC6-44C3-9154-0CC4DAE30099}" dt="2021-11-08T09:11:46.324" v="1970" actId="1076"/>
          <ac:spMkLst>
            <pc:docMk/>
            <pc:sldMk cId="3588866055" sldId="361"/>
            <ac:spMk id="3" creationId="{67286423-0E9B-466C-918C-C27908E3EC45}"/>
          </ac:spMkLst>
        </pc:spChg>
        <pc:picChg chg="mod">
          <ac:chgData name="Юлия Третьякова" userId="a874b685f52134c1" providerId="LiveId" clId="{DE955EC5-0BC6-44C3-9154-0CC4DAE30099}" dt="2021-11-08T09:13:28.563" v="1971" actId="1076"/>
          <ac:picMkLst>
            <pc:docMk/>
            <pc:sldMk cId="3588866055" sldId="361"/>
            <ac:picMk id="4" creationId="{031AA3FA-9603-4832-A9BA-81F62392F90C}"/>
          </ac:picMkLst>
        </pc:picChg>
      </pc:sldChg>
      <pc:sldChg chg="addSp delSp modSp add mod">
        <pc:chgData name="Юлия Третьякова" userId="a874b685f52134c1" providerId="LiveId" clId="{DE955EC5-0BC6-44C3-9154-0CC4DAE30099}" dt="2021-11-08T09:27:22.918" v="2018" actId="20577"/>
        <pc:sldMkLst>
          <pc:docMk/>
          <pc:sldMk cId="499236643" sldId="362"/>
        </pc:sldMkLst>
        <pc:spChg chg="add del">
          <ac:chgData name="Юлия Третьякова" userId="a874b685f52134c1" providerId="LiveId" clId="{DE955EC5-0BC6-44C3-9154-0CC4DAE30099}" dt="2021-11-07T23:37:11.464" v="1915"/>
          <ac:spMkLst>
            <pc:docMk/>
            <pc:sldMk cId="499236643" sldId="362"/>
            <ac:spMk id="3" creationId="{956A6235-935A-4C87-9B20-A5FDC174A74D}"/>
          </ac:spMkLst>
        </pc:spChg>
        <pc:spChg chg="del mod">
          <ac:chgData name="Юлия Третьякова" userId="a874b685f52134c1" providerId="LiveId" clId="{DE955EC5-0BC6-44C3-9154-0CC4DAE30099}" dt="2021-11-07T21:52:08.565" v="1663"/>
          <ac:spMkLst>
            <pc:docMk/>
            <pc:sldMk cId="499236643" sldId="362"/>
            <ac:spMk id="9" creationId="{87F0DEED-2B65-478A-9C58-FCCC1A762EBF}"/>
          </ac:spMkLst>
        </pc:spChg>
        <pc:spChg chg="mod">
          <ac:chgData name="Юлия Третьякова" userId="a874b685f52134c1" providerId="LiveId" clId="{DE955EC5-0BC6-44C3-9154-0CC4DAE30099}" dt="2021-11-08T09:27:22.918" v="2018" actId="20577"/>
          <ac:spMkLst>
            <pc:docMk/>
            <pc:sldMk cId="499236643" sldId="362"/>
            <ac:spMk id="10" creationId="{B7FFAD1D-B64A-4FC3-B9C4-59C506E61E10}"/>
          </ac:spMkLst>
        </pc:spChg>
        <pc:spChg chg="mod">
          <ac:chgData name="Юлия Третьякова" userId="a874b685f52134c1" providerId="LiveId" clId="{DE955EC5-0BC6-44C3-9154-0CC4DAE30099}" dt="2021-11-07T21:42:55.683" v="1565" actId="20577"/>
          <ac:spMkLst>
            <pc:docMk/>
            <pc:sldMk cId="499236643" sldId="362"/>
            <ac:spMk id="16" creationId="{A2D26F01-D145-4E67-A672-FA16E5C36995}"/>
          </ac:spMkLst>
        </pc:spChg>
      </pc:sldChg>
      <pc:sldChg chg="addSp delSp modSp add mod">
        <pc:chgData name="Юлия Третьякова" userId="a874b685f52134c1" providerId="LiveId" clId="{DE955EC5-0BC6-44C3-9154-0CC4DAE30099}" dt="2021-11-07T22:54:51.370" v="1781" actId="20577"/>
        <pc:sldMkLst>
          <pc:docMk/>
          <pc:sldMk cId="1702275379" sldId="363"/>
        </pc:sldMkLst>
        <pc:spChg chg="del mod">
          <ac:chgData name="Юлия Третьякова" userId="a874b685f52134c1" providerId="LiveId" clId="{DE955EC5-0BC6-44C3-9154-0CC4DAE30099}" dt="2021-11-07T22:28:33.478" v="1757" actId="21"/>
          <ac:spMkLst>
            <pc:docMk/>
            <pc:sldMk cId="1702275379" sldId="363"/>
            <ac:spMk id="10" creationId="{B7FFAD1D-B64A-4FC3-B9C4-59C506E61E10}"/>
          </ac:spMkLst>
        </pc:spChg>
        <pc:spChg chg="mod">
          <ac:chgData name="Юлия Третьякова" userId="a874b685f52134c1" providerId="LiveId" clId="{DE955EC5-0BC6-44C3-9154-0CC4DAE30099}" dt="2021-11-07T22:54:51.370" v="1781" actId="20577"/>
          <ac:spMkLst>
            <pc:docMk/>
            <pc:sldMk cId="1702275379" sldId="363"/>
            <ac:spMk id="16" creationId="{A2D26F01-D145-4E67-A672-FA16E5C36995}"/>
          </ac:spMkLst>
        </pc:spChg>
        <pc:picChg chg="add mod modCrop">
          <ac:chgData name="Юлия Третьякова" userId="a874b685f52134c1" providerId="LiveId" clId="{DE955EC5-0BC6-44C3-9154-0CC4DAE30099}" dt="2021-11-07T22:54:24.515" v="1768" actId="1076"/>
          <ac:picMkLst>
            <pc:docMk/>
            <pc:sldMk cId="1702275379" sldId="363"/>
            <ac:picMk id="4" creationId="{38245DCB-2433-4838-9E23-959D4FF980FE}"/>
          </ac:picMkLst>
        </pc:picChg>
        <pc:picChg chg="del">
          <ac:chgData name="Юлия Третьякова" userId="a874b685f52134c1" providerId="LiveId" clId="{DE955EC5-0BC6-44C3-9154-0CC4DAE30099}" dt="2021-11-07T22:27:32.138" v="1748" actId="478"/>
          <ac:picMkLst>
            <pc:docMk/>
            <pc:sldMk cId="1702275379" sldId="363"/>
            <ac:picMk id="6" creationId="{AF75E094-C7AE-4001-8BC6-EA2384807B1C}"/>
          </ac:picMkLst>
        </pc:picChg>
        <pc:picChg chg="add mod modCrop">
          <ac:chgData name="Юлия Третьякова" userId="a874b685f52134c1" providerId="LiveId" clId="{DE955EC5-0BC6-44C3-9154-0CC4DAE30099}" dt="2021-11-07T22:28:39.929" v="1760" actId="1076"/>
          <ac:picMkLst>
            <pc:docMk/>
            <pc:sldMk cId="1702275379" sldId="363"/>
            <ac:picMk id="9" creationId="{33E595E4-C55C-4F08-BC42-4C63CCBBA791}"/>
          </ac:picMkLst>
        </pc:picChg>
        <pc:picChg chg="add mod">
          <ac:chgData name="Юлия Третьякова" userId="a874b685f52134c1" providerId="LiveId" clId="{DE955EC5-0BC6-44C3-9154-0CC4DAE30099}" dt="2021-11-07T22:54:16.817" v="1765" actId="1076"/>
          <ac:picMkLst>
            <pc:docMk/>
            <pc:sldMk cId="1702275379" sldId="363"/>
            <ac:picMk id="5122" creationId="{61C4EC1B-6111-4097-8E03-9E2E395AB4B4}"/>
          </ac:picMkLst>
        </pc:picChg>
      </pc:sldChg>
      <pc:sldChg chg="addSp delSp modSp add mod ord">
        <pc:chgData name="Юлия Третьякова" userId="a874b685f52134c1" providerId="LiveId" clId="{DE955EC5-0BC6-44C3-9154-0CC4DAE30099}" dt="2021-11-08T20:45:46.307" v="2566" actId="1076"/>
        <pc:sldMkLst>
          <pc:docMk/>
          <pc:sldMk cId="1828916215" sldId="364"/>
        </pc:sldMkLst>
        <pc:spChg chg="mod">
          <ac:chgData name="Юлия Третьякова" userId="a874b685f52134c1" providerId="LiveId" clId="{DE955EC5-0BC6-44C3-9154-0CC4DAE30099}" dt="2021-11-08T20:07:45.415" v="2026" actId="20577"/>
          <ac:spMkLst>
            <pc:docMk/>
            <pc:sldMk cId="1828916215" sldId="364"/>
            <ac:spMk id="8" creationId="{00000000-0000-0000-0000-000000000000}"/>
          </ac:spMkLst>
        </pc:spChg>
        <pc:spChg chg="mod">
          <ac:chgData name="Юлия Третьякова" userId="a874b685f52134c1" providerId="LiveId" clId="{DE955EC5-0BC6-44C3-9154-0CC4DAE30099}" dt="2021-11-08T20:45:38.627" v="2564" actId="1076"/>
          <ac:spMkLst>
            <pc:docMk/>
            <pc:sldMk cId="1828916215" sldId="364"/>
            <ac:spMk id="10" creationId="{B7FFAD1D-B64A-4FC3-B9C4-59C506E61E10}"/>
          </ac:spMkLst>
        </pc:spChg>
        <pc:spChg chg="add del">
          <ac:chgData name="Юлия Третьякова" userId="a874b685f52134c1" providerId="LiveId" clId="{DE955EC5-0BC6-44C3-9154-0CC4DAE30099}" dt="2021-11-08T20:12:05.618" v="2068" actId="22"/>
          <ac:spMkLst>
            <pc:docMk/>
            <pc:sldMk cId="1828916215" sldId="364"/>
            <ac:spMk id="13" creationId="{4CD2936B-BC59-431B-B0FE-2C4F45AC319D}"/>
          </ac:spMkLst>
        </pc:spChg>
        <pc:spChg chg="add del">
          <ac:chgData name="Юлия Третьякова" userId="a874b685f52134c1" providerId="LiveId" clId="{DE955EC5-0BC6-44C3-9154-0CC4DAE30099}" dt="2021-11-08T20:29:48.254" v="2472"/>
          <ac:spMkLst>
            <pc:docMk/>
            <pc:sldMk cId="1828916215" sldId="364"/>
            <ac:spMk id="15" creationId="{555ABC55-570A-4727-82FD-AC805C34F26D}"/>
          </ac:spMkLst>
        </pc:spChg>
        <pc:spChg chg="mod">
          <ac:chgData name="Юлия Третьякова" userId="a874b685f52134c1" providerId="LiveId" clId="{DE955EC5-0BC6-44C3-9154-0CC4DAE30099}" dt="2021-11-08T20:08:06.225" v="2066" actId="20577"/>
          <ac:spMkLst>
            <pc:docMk/>
            <pc:sldMk cId="1828916215" sldId="364"/>
            <ac:spMk id="16" creationId="{A2D26F01-D145-4E67-A672-FA16E5C36995}"/>
          </ac:spMkLst>
        </pc:spChg>
        <pc:spChg chg="add del">
          <ac:chgData name="Юлия Третьякова" userId="a874b685f52134c1" providerId="LiveId" clId="{DE955EC5-0BC6-44C3-9154-0CC4DAE30099}" dt="2021-11-08T20:31:50.591" v="2487"/>
          <ac:spMkLst>
            <pc:docMk/>
            <pc:sldMk cId="1828916215" sldId="364"/>
            <ac:spMk id="17" creationId="{34EA0E7B-387F-4871-B620-FD3352BFB620}"/>
          </ac:spMkLst>
        </pc:spChg>
        <pc:picChg chg="del">
          <ac:chgData name="Юлия Третьякова" userId="a874b685f52134c1" providerId="LiveId" clId="{DE955EC5-0BC6-44C3-9154-0CC4DAE30099}" dt="2021-11-08T20:18:24.864" v="2361" actId="478"/>
          <ac:picMkLst>
            <pc:docMk/>
            <pc:sldMk cId="1828916215" sldId="364"/>
            <ac:picMk id="6" creationId="{AF75E094-C7AE-4001-8BC6-EA2384807B1C}"/>
          </ac:picMkLst>
        </pc:picChg>
        <pc:picChg chg="add mod ord modCrop">
          <ac:chgData name="Юлия Третьякова" userId="a874b685f52134c1" providerId="LiveId" clId="{DE955EC5-0BC6-44C3-9154-0CC4DAE30099}" dt="2021-11-08T20:45:46.307" v="2566" actId="1076"/>
          <ac:picMkLst>
            <pc:docMk/>
            <pc:sldMk cId="1828916215" sldId="364"/>
            <ac:picMk id="7" creationId="{91D923AE-CCDB-4A9E-B072-E75B22D58E7F}"/>
          </ac:picMkLst>
        </pc:picChg>
        <pc:picChg chg="add del mod modCrop">
          <ac:chgData name="Юлия Третьякова" userId="a874b685f52134c1" providerId="LiveId" clId="{DE955EC5-0BC6-44C3-9154-0CC4DAE30099}" dt="2021-11-08T20:30:12.442" v="2476" actId="478"/>
          <ac:picMkLst>
            <pc:docMk/>
            <pc:sldMk cId="1828916215" sldId="364"/>
            <ac:picMk id="14" creationId="{D5938CE5-6FBC-4B59-BC1D-C72CBB4D2421}"/>
          </ac:picMkLst>
        </pc:picChg>
        <pc:picChg chg="add del mod modCrop">
          <ac:chgData name="Юлия Третьякова" userId="a874b685f52134c1" providerId="LiveId" clId="{DE955EC5-0BC6-44C3-9154-0CC4DAE30099}" dt="2021-11-08T20:35:01.765" v="2491" actId="478"/>
          <ac:picMkLst>
            <pc:docMk/>
            <pc:sldMk cId="1828916215" sldId="364"/>
            <ac:picMk id="19" creationId="{E6F82173-99D9-47D2-A099-E50662B11092}"/>
          </ac:picMkLst>
        </pc:picChg>
        <pc:picChg chg="add mod modCrop">
          <ac:chgData name="Юлия Третьякова" userId="a874b685f52134c1" providerId="LiveId" clId="{DE955EC5-0BC6-44C3-9154-0CC4DAE30099}" dt="2021-11-08T20:45:42.091" v="2565" actId="1076"/>
          <ac:picMkLst>
            <pc:docMk/>
            <pc:sldMk cId="1828916215" sldId="364"/>
            <ac:picMk id="21" creationId="{E9CB2BBC-342B-474D-8288-38D67CBC6109}"/>
          </ac:picMkLst>
        </pc:picChg>
      </pc:sldChg>
      <pc:sldChg chg="addSp delSp modSp add mod">
        <pc:chgData name="Юлия Третьякова" userId="a874b685f52134c1" providerId="LiveId" clId="{DE955EC5-0BC6-44C3-9154-0CC4DAE30099}" dt="2021-11-08T20:46:05.283" v="2569" actId="1076"/>
        <pc:sldMkLst>
          <pc:docMk/>
          <pc:sldMk cId="2392935880" sldId="365"/>
        </pc:sldMkLst>
        <pc:spChg chg="mod">
          <ac:chgData name="Юлия Третьякова" userId="a874b685f52134c1" providerId="LiveId" clId="{DE955EC5-0BC6-44C3-9154-0CC4DAE30099}" dt="2021-11-08T20:39:12.889" v="2509" actId="5793"/>
          <ac:spMkLst>
            <pc:docMk/>
            <pc:sldMk cId="2392935880" sldId="365"/>
            <ac:spMk id="10" creationId="{B7FFAD1D-B64A-4FC3-B9C4-59C506E61E10}"/>
          </ac:spMkLst>
        </pc:spChg>
        <pc:picChg chg="add mod modCrop">
          <ac:chgData name="Юлия Третьякова" userId="a874b685f52134c1" providerId="LiveId" clId="{DE955EC5-0BC6-44C3-9154-0CC4DAE30099}" dt="2021-11-08T20:39:39.716" v="2514" actId="1076"/>
          <ac:picMkLst>
            <pc:docMk/>
            <pc:sldMk cId="2392935880" sldId="365"/>
            <ac:picMk id="4" creationId="{B9BCD176-58F9-4686-AA94-1D4DAD40CA57}"/>
          </ac:picMkLst>
        </pc:picChg>
        <pc:picChg chg="add del">
          <ac:chgData name="Юлия Третьякова" userId="a874b685f52134c1" providerId="LiveId" clId="{DE955EC5-0BC6-44C3-9154-0CC4DAE30099}" dt="2021-11-08T20:39:32.265" v="2512" actId="478"/>
          <ac:picMkLst>
            <pc:docMk/>
            <pc:sldMk cId="2392935880" sldId="365"/>
            <ac:picMk id="7" creationId="{91D923AE-CCDB-4A9E-B072-E75B22D58E7F}"/>
          </ac:picMkLst>
        </pc:picChg>
        <pc:picChg chg="add mod ord modCrop">
          <ac:chgData name="Юлия Третьякова" userId="a874b685f52134c1" providerId="LiveId" clId="{DE955EC5-0BC6-44C3-9154-0CC4DAE30099}" dt="2021-11-08T20:46:05.283" v="2569" actId="1076"/>
          <ac:picMkLst>
            <pc:docMk/>
            <pc:sldMk cId="2392935880" sldId="365"/>
            <ac:picMk id="9" creationId="{4C1CBCFA-10E3-4DAC-93FD-33DCF612EB6F}"/>
          </ac:picMkLst>
        </pc:picChg>
        <pc:picChg chg="del">
          <ac:chgData name="Юлия Третьякова" userId="a874b685f52134c1" providerId="LiveId" clId="{DE955EC5-0BC6-44C3-9154-0CC4DAE30099}" dt="2021-11-08T20:40:35.304" v="2520" actId="21"/>
          <ac:picMkLst>
            <pc:docMk/>
            <pc:sldMk cId="2392935880" sldId="365"/>
            <ac:picMk id="14" creationId="{D5938CE5-6FBC-4B59-BC1D-C72CBB4D2421}"/>
          </ac:picMkLst>
        </pc:picChg>
      </pc:sldChg>
      <pc:sldChg chg="addSp delSp modSp add mod ord">
        <pc:chgData name="Юлия Третьякова" userId="a874b685f52134c1" providerId="LiveId" clId="{DE955EC5-0BC6-44C3-9154-0CC4DAE30099}" dt="2021-11-11T15:31:17.639" v="2619"/>
        <pc:sldMkLst>
          <pc:docMk/>
          <pc:sldMk cId="1375119275" sldId="366"/>
        </pc:sldMkLst>
        <pc:spChg chg="add del">
          <ac:chgData name="Юлия Третьякова" userId="a874b685f52134c1" providerId="LiveId" clId="{DE955EC5-0BC6-44C3-9154-0CC4DAE30099}" dt="2021-11-08T20:42:39.074" v="2558"/>
          <ac:spMkLst>
            <pc:docMk/>
            <pc:sldMk cId="1375119275" sldId="366"/>
            <ac:spMk id="3" creationId="{2FFE6DE8-8260-48A8-9326-4ED0AFEB223A}"/>
          </ac:spMkLst>
        </pc:spChg>
        <pc:spChg chg="mod">
          <ac:chgData name="Юлия Третьякова" userId="a874b685f52134c1" providerId="LiveId" clId="{DE955EC5-0BC6-44C3-9154-0CC4DAE30099}" dt="2021-11-08T20:41:51.557" v="2555" actId="20577"/>
          <ac:spMkLst>
            <pc:docMk/>
            <pc:sldMk cId="1375119275" sldId="366"/>
            <ac:spMk id="10" creationId="{B7FFAD1D-B64A-4FC3-B9C4-59C506E61E10}"/>
          </ac:spMkLst>
        </pc:spChg>
        <pc:picChg chg="del">
          <ac:chgData name="Юлия Третьякова" userId="a874b685f52134c1" providerId="LiveId" clId="{DE955EC5-0BC6-44C3-9154-0CC4DAE30099}" dt="2021-11-08T20:41:55.447" v="2556" actId="478"/>
          <ac:picMkLst>
            <pc:docMk/>
            <pc:sldMk cId="1375119275" sldId="366"/>
            <ac:picMk id="4" creationId="{B9BCD176-58F9-4686-AA94-1D4DAD40CA57}"/>
          </ac:picMkLst>
        </pc:picChg>
        <pc:picChg chg="add mod modCrop">
          <ac:chgData name="Юлия Третьякова" userId="a874b685f52134c1" providerId="LiveId" clId="{DE955EC5-0BC6-44C3-9154-0CC4DAE30099}" dt="2021-11-08T20:45:22.149" v="2563" actId="1076"/>
          <ac:picMkLst>
            <pc:docMk/>
            <pc:sldMk cId="1375119275" sldId="366"/>
            <ac:picMk id="7" creationId="{BFE83BEB-BF75-4D6B-9A0E-8334484E94F2}"/>
          </ac:picMkLst>
        </pc:picChg>
        <pc:picChg chg="del">
          <ac:chgData name="Юлия Третьякова" userId="a874b685f52134c1" providerId="LiveId" clId="{DE955EC5-0BC6-44C3-9154-0CC4DAE30099}" dt="2021-11-08T20:40:45.737" v="2522" actId="478"/>
          <ac:picMkLst>
            <pc:docMk/>
            <pc:sldMk cId="1375119275" sldId="366"/>
            <ac:picMk id="9" creationId="{4C1CBCFA-10E3-4DAC-93FD-33DCF612EB6F}"/>
          </ac:picMkLst>
        </pc:picChg>
        <pc:picChg chg="add mod ord">
          <ac:chgData name="Юлия Третьякова" userId="a874b685f52134c1" providerId="LiveId" clId="{DE955EC5-0BC6-44C3-9154-0CC4DAE30099}" dt="2021-11-08T20:46:20.790" v="2571" actId="167"/>
          <ac:picMkLst>
            <pc:docMk/>
            <pc:sldMk cId="1375119275" sldId="366"/>
            <ac:picMk id="13" creationId="{CAE2E93C-0321-4CD0-857B-2E6BD19F697F}"/>
          </ac:picMkLst>
        </pc:picChg>
      </pc:sldChg>
      <pc:sldChg chg="addSp delSp modSp add mod ord">
        <pc:chgData name="Юлия Третьякова" userId="a874b685f52134c1" providerId="LiveId" clId="{DE955EC5-0BC6-44C3-9154-0CC4DAE30099}" dt="2021-11-12T06:53:58.021" v="3134" actId="20577"/>
        <pc:sldMkLst>
          <pc:docMk/>
          <pc:sldMk cId="3691159344" sldId="367"/>
        </pc:sldMkLst>
        <pc:spChg chg="mod">
          <ac:chgData name="Юлия Третьякова" userId="a874b685f52134c1" providerId="LiveId" clId="{DE955EC5-0BC6-44C3-9154-0CC4DAE30099}" dt="2021-11-12T06:51:52.553" v="2997" actId="1076"/>
          <ac:spMkLst>
            <pc:docMk/>
            <pc:sldMk cId="3691159344" sldId="367"/>
            <ac:spMk id="3" creationId="{67286423-0E9B-466C-918C-C27908E3EC45}"/>
          </ac:spMkLst>
        </pc:spChg>
        <pc:spChg chg="add mod">
          <ac:chgData name="Юлия Третьякова" userId="a874b685f52134c1" providerId="LiveId" clId="{DE955EC5-0BC6-44C3-9154-0CC4DAE30099}" dt="2021-11-11T16:19:52.289" v="2757" actId="20577"/>
          <ac:spMkLst>
            <pc:docMk/>
            <pc:sldMk cId="3691159344" sldId="367"/>
            <ac:spMk id="6" creationId="{C27208F9-4450-4EAF-B319-DBD0DA9B6AD1}"/>
          </ac:spMkLst>
        </pc:spChg>
        <pc:spChg chg="add mod">
          <ac:chgData name="Юлия Третьякова" userId="a874b685f52134c1" providerId="LiveId" clId="{DE955EC5-0BC6-44C3-9154-0CC4DAE30099}" dt="2021-11-11T16:23:25.843" v="2994" actId="164"/>
          <ac:spMkLst>
            <pc:docMk/>
            <pc:sldMk cId="3691159344" sldId="367"/>
            <ac:spMk id="7" creationId="{AFCF1536-5D05-4E12-AD24-3393387176CE}"/>
          </ac:spMkLst>
        </pc:spChg>
        <pc:spChg chg="add mod">
          <ac:chgData name="Юлия Третьякова" userId="a874b685f52134c1" providerId="LiveId" clId="{DE955EC5-0BC6-44C3-9154-0CC4DAE30099}" dt="2021-11-12T06:53:58.021" v="3134" actId="20577"/>
          <ac:spMkLst>
            <pc:docMk/>
            <pc:sldMk cId="3691159344" sldId="367"/>
            <ac:spMk id="13" creationId="{17EEEC8E-A5E7-449F-B7F7-67EF7D2DE377}"/>
          </ac:spMkLst>
        </pc:spChg>
        <pc:spChg chg="mod">
          <ac:chgData name="Юлия Третьякова" userId="a874b685f52134c1" providerId="LiveId" clId="{DE955EC5-0BC6-44C3-9154-0CC4DAE30099}" dt="2021-11-11T16:22:56.181" v="2992" actId="1076"/>
          <ac:spMkLst>
            <pc:docMk/>
            <pc:sldMk cId="3691159344" sldId="367"/>
            <ac:spMk id="16" creationId="{A2D26F01-D145-4E67-A672-FA16E5C36995}"/>
          </ac:spMkLst>
        </pc:spChg>
        <pc:grpChg chg="add mod">
          <ac:chgData name="Юлия Третьякова" userId="a874b685f52134c1" providerId="LiveId" clId="{DE955EC5-0BC6-44C3-9154-0CC4DAE30099}" dt="2021-11-11T16:23:25.843" v="2994" actId="164"/>
          <ac:grpSpMkLst>
            <pc:docMk/>
            <pc:sldMk cId="3691159344" sldId="367"/>
            <ac:grpSpMk id="12" creationId="{234D8740-B0AC-41D5-9525-54128860BB1E}"/>
          </ac:grpSpMkLst>
        </pc:grpChg>
        <pc:picChg chg="del">
          <ac:chgData name="Юлия Третьякова" userId="a874b685f52134c1" providerId="LiveId" clId="{DE955EC5-0BC6-44C3-9154-0CC4DAE30099}" dt="2021-11-11T16:12:49.748" v="2629" actId="478"/>
          <ac:picMkLst>
            <pc:docMk/>
            <pc:sldMk cId="3691159344" sldId="367"/>
            <ac:picMk id="4" creationId="{031AA3FA-9603-4832-A9BA-81F62392F90C}"/>
          </ac:picMkLst>
        </pc:picChg>
        <pc:picChg chg="add del mod">
          <ac:chgData name="Юлия Третьякова" userId="a874b685f52134c1" providerId="LiveId" clId="{DE955EC5-0BC6-44C3-9154-0CC4DAE30099}" dt="2021-11-11T16:13:42.870" v="2672"/>
          <ac:picMkLst>
            <pc:docMk/>
            <pc:sldMk cId="3691159344" sldId="367"/>
            <ac:picMk id="9" creationId="{0D7ADF53-91C6-4421-A9C6-8BC3DFD1F2AE}"/>
          </ac:picMkLst>
        </pc:picChg>
        <pc:picChg chg="add mod">
          <ac:chgData name="Юлия Третьякова" userId="a874b685f52134c1" providerId="LiveId" clId="{DE955EC5-0BC6-44C3-9154-0CC4DAE30099}" dt="2021-11-11T16:23:25.843" v="2994" actId="164"/>
          <ac:picMkLst>
            <pc:docMk/>
            <pc:sldMk cId="3691159344" sldId="367"/>
            <ac:picMk id="10" creationId="{0EC32A72-E7F5-4145-8EA2-315A52E6F89C}"/>
          </ac:picMkLst>
        </pc:picChg>
        <pc:picChg chg="add mod modCrop">
          <ac:chgData name="Юлия Третьякова" userId="a874b685f52134c1" providerId="LiveId" clId="{DE955EC5-0BC6-44C3-9154-0CC4DAE30099}" dt="2021-11-11T16:23:25.843" v="2994" actId="164"/>
          <ac:picMkLst>
            <pc:docMk/>
            <pc:sldMk cId="3691159344" sldId="367"/>
            <ac:picMk id="11" creationId="{247E74EB-9E75-41B5-84E8-5152BABF206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Деревья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Деревья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Деревья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9611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Деревья</a:t>
          </a:r>
          <a:endParaRPr lang="en-US" sz="3600" kern="1200" dirty="0"/>
        </a:p>
      </dsp:txBody>
      <dsp:txXfrm>
        <a:off x="50261" y="59872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9611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Деревья</a:t>
          </a:r>
          <a:endParaRPr lang="en-US" sz="3600" kern="1200" dirty="0"/>
        </a:p>
      </dsp:txBody>
      <dsp:txXfrm>
        <a:off x="50261" y="59872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9611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Деревья</a:t>
          </a:r>
          <a:endParaRPr lang="en-US" sz="3600" kern="1200" dirty="0"/>
        </a:p>
      </dsp:txBody>
      <dsp:txXfrm>
        <a:off x="50261" y="59872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2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4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2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4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4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2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4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2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4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2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4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2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95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75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88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11.11.2021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587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11.11.2021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3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11.11.2021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952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4296" y="339298"/>
            <a:ext cx="10397445" cy="732155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6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004" y="365126"/>
            <a:ext cx="10322721" cy="68861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5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480664" y="1915886"/>
            <a:ext cx="3300547" cy="32491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915886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3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9347795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663337"/>
            <a:ext cx="4341811" cy="4064137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10" name="Рисунок 2"/>
          <p:cNvSpPr>
            <a:spLocks noGrp="1"/>
          </p:cNvSpPr>
          <p:nvPr>
            <p:ph type="pic" idx="11"/>
          </p:nvPr>
        </p:nvSpPr>
        <p:spPr>
          <a:xfrm>
            <a:off x="7166298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2"/>
          </p:nvPr>
        </p:nvSpPr>
        <p:spPr>
          <a:xfrm>
            <a:off x="9339942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idx="13"/>
          </p:nvPr>
        </p:nvSpPr>
        <p:spPr>
          <a:xfrm>
            <a:off x="7158445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502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8" name="Рисунок 2"/>
          <p:cNvSpPr>
            <a:spLocks noGrp="1"/>
          </p:cNvSpPr>
          <p:nvPr>
            <p:ph type="pic" idx="12"/>
          </p:nvPr>
        </p:nvSpPr>
        <p:spPr>
          <a:xfrm>
            <a:off x="1029790" y="3127276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4525910" y="272060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8022030" y="213277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85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idx="16"/>
          </p:nvPr>
        </p:nvSpPr>
        <p:spPr>
          <a:xfrm>
            <a:off x="9866058" y="4638536"/>
            <a:ext cx="2325942" cy="22194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9866058" y="0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6823240" y="-13886"/>
            <a:ext cx="3042817" cy="68718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5"/>
          </p:nvPr>
        </p:nvSpPr>
        <p:spPr>
          <a:xfrm>
            <a:off x="9866058" y="2319268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3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5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532746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0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55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8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7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13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67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0A0F-41FB-423E-8DBB-207D64A72F60}" type="datetimeFigureOut">
              <a:rPr lang="ru-RU" smtClean="0"/>
              <a:t>11.11.2021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26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3928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T Firs Neue" panose="02000503030000020004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8" t="5793" r="36279" b="29731"/>
          <a:stretch/>
        </p:blipFill>
        <p:spPr bwMode="auto">
          <a:xfrm>
            <a:off x="9305925" y="0"/>
            <a:ext cx="2886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-31805"/>
            <a:ext cx="93059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1585890" y="2226771"/>
            <a:ext cx="5961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и структуры данных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238" y="4430637"/>
            <a:ext cx="838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Inter"/>
                <a:ea typeface="Tahoma" panose="020B0604030504040204" pitchFamily="34" charset="0"/>
                <a:cs typeface="Arial" panose="020B0604020202020204" pitchFamily="34" charset="0"/>
              </a:rPr>
              <a:t>Деревья</a:t>
            </a:r>
            <a:r>
              <a:rPr lang="en-US" sz="2400" b="1" dirty="0">
                <a:solidFill>
                  <a:schemeClr val="bg1"/>
                </a:solidFill>
                <a:latin typeface="Inter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  <a:r>
              <a:rPr lang="ru-RU" sz="2400" b="1" dirty="0">
                <a:solidFill>
                  <a:schemeClr val="bg1"/>
                </a:solidFill>
                <a:latin typeface="Inter"/>
                <a:ea typeface="Tahoma" panose="020B0604030504040204" pitchFamily="34" charset="0"/>
                <a:cs typeface="Arial" panose="020B0604020202020204" pitchFamily="34" charset="0"/>
              </a:rPr>
              <a:t>Построение и обход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25" y="31805"/>
            <a:ext cx="2233546" cy="211717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9" t="41940" r="36770" b="42788"/>
          <a:stretch/>
        </p:blipFill>
        <p:spPr>
          <a:xfrm>
            <a:off x="2158394" y="1136453"/>
            <a:ext cx="757494" cy="6002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751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5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Представление деревьев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427837" y="1112156"/>
            <a:ext cx="199844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Представление дерева в виде словаря</a:t>
            </a:r>
          </a:p>
          <a:p>
            <a:pPr algn="l"/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SFTT1000"/>
              </a:rPr>
              <a:t> 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75E094-C7AE-4001-8BC6-EA2384807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2" t="44329" r="41961" b="28456"/>
          <a:stretch/>
        </p:blipFill>
        <p:spPr>
          <a:xfrm>
            <a:off x="876649" y="2091396"/>
            <a:ext cx="4160939" cy="3175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FAD1D-B64A-4FC3-B9C4-59C506E61E10}"/>
              </a:ext>
            </a:extLst>
          </p:cNvPr>
          <p:cNvSpPr txBox="1"/>
          <p:nvPr/>
        </p:nvSpPr>
        <p:spPr>
          <a:xfrm>
            <a:off x="5964572" y="2091396"/>
            <a:ext cx="52543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myTree</a:t>
            </a:r>
            <a:r>
              <a:rPr lang="ru-RU" dirty="0"/>
              <a:t> = </a:t>
            </a:r>
            <a:r>
              <a:rPr lang="en-US" dirty="0"/>
              <a:t>{</a:t>
            </a:r>
          </a:p>
          <a:p>
            <a:r>
              <a:rPr lang="en-US" dirty="0"/>
              <a:t>	‘A’ : [‘B’, ‘C’],</a:t>
            </a:r>
          </a:p>
          <a:p>
            <a:r>
              <a:rPr lang="en-US" dirty="0"/>
              <a:t>	‘B’ : [‘D’, ‘E’],</a:t>
            </a:r>
          </a:p>
          <a:p>
            <a:r>
              <a:rPr lang="en-US" dirty="0"/>
              <a:t>	‘C’ : [‘F’],</a:t>
            </a:r>
          </a:p>
          <a:p>
            <a:r>
              <a:rPr lang="en-US" dirty="0"/>
              <a:t>	 ‘D’ : [ ], ‘E’ : [ ], ‘F’ : [ ]</a:t>
            </a:r>
          </a:p>
          <a:p>
            <a:r>
              <a:rPr lang="en-US" dirty="0"/>
              <a:t>}</a:t>
            </a:r>
            <a:endParaRPr lang="ru-RU" dirty="0"/>
          </a:p>
          <a:p>
            <a:r>
              <a:rPr lang="ru-RU" dirty="0" err="1"/>
              <a:t>print</a:t>
            </a:r>
            <a:r>
              <a:rPr lang="ru-RU" dirty="0"/>
              <a:t> (</a:t>
            </a:r>
            <a:r>
              <a:rPr lang="ru-RU" dirty="0" err="1"/>
              <a:t>myTree</a:t>
            </a:r>
            <a:r>
              <a:rPr lang="ru-RU" dirty="0"/>
              <a:t>)</a:t>
            </a:r>
          </a:p>
          <a:p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14:cNvPr>
              <p14:cNvContentPartPr/>
              <p14:nvPr/>
            </p14:nvContentPartPr>
            <p14:xfrm>
              <a:off x="7927207" y="3149713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8207" y="3140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14:cNvPr>
              <p14:cNvContentPartPr/>
              <p14:nvPr/>
            </p14:nvContentPartPr>
            <p14:xfrm>
              <a:off x="11597767" y="4340953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8767" y="433195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23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Представление деревьев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427837" y="1112156"/>
            <a:ext cx="199844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Представление дерева в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виде класса</a:t>
            </a:r>
          </a:p>
          <a:p>
            <a:pPr algn="l"/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SFTT1000"/>
              </a:rPr>
              <a:t> 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14:cNvPr>
              <p14:cNvContentPartPr/>
              <p14:nvPr/>
            </p14:nvContentPartPr>
            <p14:xfrm>
              <a:off x="7927207" y="3149713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8207" y="3140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14:cNvPr>
              <p14:cNvContentPartPr/>
              <p14:nvPr/>
            </p14:nvContentPartPr>
            <p14:xfrm>
              <a:off x="11597767" y="4340953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8767" y="43319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245DCB-2433-4838-9E23-959D4FF980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48" t="34168" r="38371" b="30458"/>
          <a:stretch/>
        </p:blipFill>
        <p:spPr>
          <a:xfrm>
            <a:off x="593873" y="1992236"/>
            <a:ext cx="5849347" cy="41299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E595E4-C55C-4F08-BC42-4C63CCBBA7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05" t="42338" r="57701" b="45529"/>
          <a:stretch/>
        </p:blipFill>
        <p:spPr>
          <a:xfrm>
            <a:off x="6985843" y="1727709"/>
            <a:ext cx="3788572" cy="173605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1C4EC1B-6111-4097-8E03-9E2E395A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01" y="3886831"/>
            <a:ext cx="5190168" cy="197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7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D923AE-CCDB-4A9E-B072-E75B22D58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72" t="58263" r="48881" b="30329"/>
          <a:stretch/>
        </p:blipFill>
        <p:spPr>
          <a:xfrm>
            <a:off x="6019101" y="2644544"/>
            <a:ext cx="6113816" cy="291735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Обход деревьев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427837" y="1112156"/>
            <a:ext cx="1998443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Обход дерева – посещение всех его узлов</a:t>
            </a:r>
          </a:p>
          <a:p>
            <a:pPr algn="l"/>
            <a:r>
              <a:rPr lang="en-US" sz="1800" b="0" i="0" u="none" strike="noStrike" baseline="0" dirty="0">
                <a:latin typeface="SFTT1000"/>
              </a:rPr>
              <a:t> 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FFAD1D-B64A-4FC3-B9C4-59C506E61E10}"/>
              </a:ext>
            </a:extLst>
          </p:cNvPr>
          <p:cNvSpPr txBox="1"/>
          <p:nvPr/>
        </p:nvSpPr>
        <p:spPr>
          <a:xfrm>
            <a:off x="390448" y="1698059"/>
            <a:ext cx="807296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бинарного дерева порядок обхода определяется порядком обработки 3 сущностей  - </a:t>
            </a:r>
          </a:p>
          <a:p>
            <a:r>
              <a:rPr lang="ru-RU" dirty="0"/>
              <a:t>левого потомка, правого потомка и самого узла.</a:t>
            </a:r>
          </a:p>
          <a:p>
            <a:r>
              <a:rPr lang="ru-RU" dirty="0"/>
              <a:t>На практике 4 варианта рекурсивного обхода</a:t>
            </a:r>
            <a:r>
              <a:rPr lang="en-US" dirty="0"/>
              <a:t>:</a:t>
            </a:r>
            <a:endParaRPr lang="ru-RU" dirty="0"/>
          </a:p>
          <a:p>
            <a:endParaRPr lang="en-US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ru-RU" dirty="0"/>
              <a:t>прямой (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сначала узел, затем рекурсивно обходим левое поддерево, после чего рекурсивно обходим правое)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ru-RU" dirty="0">
              <a:solidFill>
                <a:srgbClr val="333333"/>
              </a:solidFill>
              <a:latin typeface="Helvetica Neue"/>
            </a:endParaRPr>
          </a:p>
          <a:p>
            <a:pPr>
              <a:buClr>
                <a:srgbClr val="0070C0"/>
              </a:buClr>
            </a:pP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14:cNvPr>
              <p14:cNvContentPartPr/>
              <p14:nvPr/>
            </p14:nvContentPartPr>
            <p14:xfrm>
              <a:off x="7927207" y="3149713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8207" y="3140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14:cNvPr>
              <p14:cNvContentPartPr/>
              <p14:nvPr/>
            </p14:nvContentPartPr>
            <p14:xfrm>
              <a:off x="11597767" y="4340953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8767" y="43319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9CB2BBC-342B-474D-8288-38D67CBC61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25" t="55964" r="52420" b="26666"/>
          <a:stretch/>
        </p:blipFill>
        <p:spPr>
          <a:xfrm>
            <a:off x="1414243" y="3993774"/>
            <a:ext cx="3967993" cy="21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16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E2E93C-0321-4CD0-857B-2E6BD19F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3" t="67094" r="48876" b="20061"/>
          <a:stretch/>
        </p:blipFill>
        <p:spPr>
          <a:xfrm>
            <a:off x="5104701" y="2564347"/>
            <a:ext cx="7085421" cy="355966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Обход деревьев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427837" y="1112156"/>
            <a:ext cx="1998443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Обход дерева – посещение всех его узлов</a:t>
            </a:r>
          </a:p>
          <a:p>
            <a:pPr algn="l"/>
            <a:r>
              <a:rPr lang="en-US" sz="1800" b="0" i="0" u="none" strike="noStrike" baseline="0" dirty="0">
                <a:latin typeface="SFTT1000"/>
              </a:rPr>
              <a:t> 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FFAD1D-B64A-4FC3-B9C4-59C506E61E10}"/>
              </a:ext>
            </a:extLst>
          </p:cNvPr>
          <p:cNvSpPr txBox="1"/>
          <p:nvPr/>
        </p:nvSpPr>
        <p:spPr>
          <a:xfrm>
            <a:off x="264614" y="2091396"/>
            <a:ext cx="80729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ru-RU" dirty="0"/>
              <a:t>симметричный (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сначала левый потомок, потом узел, затем правый потомок)</a:t>
            </a:r>
            <a:r>
              <a:rPr lang="ru-RU" dirty="0"/>
              <a:t>, 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ru-RU" dirty="0"/>
          </a:p>
          <a:p>
            <a:pPr>
              <a:buClr>
                <a:srgbClr val="0070C0"/>
              </a:buClr>
            </a:pPr>
            <a:endParaRPr lang="ru-RU" dirty="0">
              <a:solidFill>
                <a:srgbClr val="333333"/>
              </a:solidFill>
              <a:latin typeface="Helvetica Neue"/>
            </a:endParaRPr>
          </a:p>
          <a:p>
            <a:pPr>
              <a:buClr>
                <a:srgbClr val="0070C0"/>
              </a:buClr>
            </a:pP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14:cNvPr>
              <p14:cNvContentPartPr/>
              <p14:nvPr/>
            </p14:nvContentPartPr>
            <p14:xfrm>
              <a:off x="7927207" y="3149713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8207" y="3140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14:cNvPr>
              <p14:cNvContentPartPr/>
              <p14:nvPr/>
            </p14:nvContentPartPr>
            <p14:xfrm>
              <a:off x="11597767" y="4340953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8767" y="43319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E83BEB-BF75-4D6B-9A0E-8334484E9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35" t="61407" r="56307" b="21711"/>
          <a:stretch/>
        </p:blipFill>
        <p:spPr>
          <a:xfrm>
            <a:off x="1417740" y="2953015"/>
            <a:ext cx="4093827" cy="23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1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1CBCFA-10E3-4DAC-93FD-33DCF612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8" t="45928" r="50012" b="40734"/>
          <a:stretch/>
        </p:blipFill>
        <p:spPr>
          <a:xfrm>
            <a:off x="5760104" y="2976837"/>
            <a:ext cx="6431896" cy="336523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Обход деревьев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427837" y="1112156"/>
            <a:ext cx="1998443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Обход дерева – посещение всех его узлов</a:t>
            </a:r>
          </a:p>
          <a:p>
            <a:pPr algn="l"/>
            <a:r>
              <a:rPr lang="en-US" sz="1800" b="0" i="0" u="none" strike="noStrike" baseline="0" dirty="0">
                <a:latin typeface="SFTT1000"/>
              </a:rPr>
              <a:t> 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FFAD1D-B64A-4FC3-B9C4-59C506E61E10}"/>
              </a:ext>
            </a:extLst>
          </p:cNvPr>
          <p:cNvSpPr txBox="1"/>
          <p:nvPr/>
        </p:nvSpPr>
        <p:spPr>
          <a:xfrm>
            <a:off x="264614" y="2091396"/>
            <a:ext cx="80729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ru-RU" dirty="0"/>
              <a:t>Обратный (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сначала левый потомок, потом правый, затем сам узел)</a:t>
            </a:r>
            <a:r>
              <a:rPr lang="ru-RU" dirty="0"/>
              <a:t>, 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ru-RU" dirty="0"/>
          </a:p>
          <a:p>
            <a:pPr>
              <a:buClr>
                <a:srgbClr val="0070C0"/>
              </a:buClr>
            </a:pPr>
            <a:endParaRPr lang="ru-RU" dirty="0">
              <a:solidFill>
                <a:srgbClr val="333333"/>
              </a:solidFill>
              <a:latin typeface="Helvetica Neue"/>
            </a:endParaRPr>
          </a:p>
          <a:p>
            <a:pPr>
              <a:buClr>
                <a:srgbClr val="0070C0"/>
              </a:buClr>
            </a:pPr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14:cNvPr>
              <p14:cNvContentPartPr/>
              <p14:nvPr/>
            </p14:nvContentPartPr>
            <p14:xfrm>
              <a:off x="7927207" y="3149713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8207" y="3140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14:cNvPr>
              <p14:cNvContentPartPr/>
              <p14:nvPr/>
            </p14:nvContentPartPr>
            <p14:xfrm>
              <a:off x="11597767" y="4340953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8767" y="43319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BCD176-58F9-4686-AA94-1D4DAD40CA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037" t="73517" r="51560" b="10031"/>
          <a:stretch/>
        </p:blipFill>
        <p:spPr>
          <a:xfrm>
            <a:off x="1480657" y="3090784"/>
            <a:ext cx="4555222" cy="21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35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553673" y="952150"/>
            <a:ext cx="1103571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Задачи</a:t>
            </a:r>
          </a:p>
          <a:p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86423-0E9B-466C-918C-C27908E3EC45}"/>
              </a:ext>
            </a:extLst>
          </p:cNvPr>
          <p:cNvSpPr txBox="1"/>
          <p:nvPr/>
        </p:nvSpPr>
        <p:spPr>
          <a:xfrm>
            <a:off x="786714" y="2107659"/>
            <a:ext cx="40642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ru-RU" sz="2400" dirty="0"/>
              <a:t>Построить дерево</a:t>
            </a:r>
            <a:r>
              <a:rPr lang="en-US" sz="2400" dirty="0"/>
              <a:t>: 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/>
            </a:pPr>
            <a:endParaRPr lang="en-US" sz="24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/>
            </a:pPr>
            <a:endParaRPr lang="en-US" sz="24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ru-RU" sz="2400" dirty="0"/>
              <a:t>Посчитать количество узлов в дереве </a:t>
            </a:r>
            <a:r>
              <a:rPr lang="en-US" sz="2400" dirty="0"/>
              <a:t>(</a:t>
            </a:r>
            <a:r>
              <a:rPr lang="ru-RU" sz="2400" dirty="0"/>
              <a:t>правом поддереве, левом поддереве</a:t>
            </a:r>
            <a:r>
              <a:rPr lang="en-US" sz="2400" dirty="0"/>
              <a:t>)</a:t>
            </a:r>
            <a:endParaRPr lang="ru-RU" sz="24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/>
            </a:pPr>
            <a:endParaRPr lang="ru-RU" sz="24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/>
            </a:pPr>
            <a:endParaRPr lang="ru-RU" sz="24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ru-RU" sz="2400" dirty="0"/>
              <a:t>Посчитать глубину дерева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ru-RU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C32A72-E7F5-4145-8EA2-315A52E6F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2" t="44329" r="41961" b="28456"/>
          <a:stretch/>
        </p:blipFill>
        <p:spPr>
          <a:xfrm>
            <a:off x="5426515" y="883361"/>
            <a:ext cx="4160939" cy="31758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7E74EB-9E75-41B5-84E8-5152BABF2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2" t="53820" r="53931" b="28483"/>
          <a:stretch/>
        </p:blipFill>
        <p:spPr>
          <a:xfrm>
            <a:off x="8748555" y="1994018"/>
            <a:ext cx="1677798" cy="206517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contrasting" dir="t"/>
          </a:scene3d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C27208F9-4450-4EAF-B319-DBD0DA9B6AD1}"/>
              </a:ext>
            </a:extLst>
          </p:cNvPr>
          <p:cNvSpPr/>
          <p:nvPr/>
        </p:nvSpPr>
        <p:spPr>
          <a:xfrm>
            <a:off x="9488245" y="3606732"/>
            <a:ext cx="408790" cy="2765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F1536-5D05-4E12-AD24-3393387176CE}"/>
              </a:ext>
            </a:extLst>
          </p:cNvPr>
          <p:cNvSpPr txBox="1"/>
          <p:nvPr/>
        </p:nvSpPr>
        <p:spPr>
          <a:xfrm>
            <a:off x="9621903" y="3418993"/>
            <a:ext cx="352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EEC8E-A5E7-449F-B7F7-67EF7D2DE377}"/>
              </a:ext>
            </a:extLst>
          </p:cNvPr>
          <p:cNvSpPr txBox="1"/>
          <p:nvPr/>
        </p:nvSpPr>
        <p:spPr>
          <a:xfrm>
            <a:off x="6336254" y="4701092"/>
            <a:ext cx="5147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 startAt="4"/>
            </a:pPr>
            <a:r>
              <a:rPr lang="ru-RU" sz="2400" dirty="0"/>
              <a:t>Построить дерево для алгоритма Хаффмана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 startAt="4"/>
            </a:pPr>
            <a:r>
              <a:rPr lang="ru-RU" sz="2400"/>
              <a:t>Построить </a:t>
            </a:r>
            <a:r>
              <a:rPr lang="ru-RU" sz="2400" dirty="0"/>
              <a:t>дерево синтаксического разбора для арифметического выражения</a:t>
            </a:r>
          </a:p>
        </p:txBody>
      </p:sp>
    </p:spTree>
    <p:extLst>
      <p:ext uri="{BB962C8B-B14F-4D97-AF65-F5344CB8AC3E}">
        <p14:creationId xmlns:p14="http://schemas.microsoft.com/office/powerpoint/2010/main" val="369115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39" y="498574"/>
            <a:ext cx="8376029" cy="1041591"/>
          </a:xfrm>
        </p:spPr>
        <p:txBody>
          <a:bodyPr/>
          <a:lstStyle/>
          <a:p>
            <a:r>
              <a:rPr lang="ru-RU" altLang="ru-RU"/>
              <a:t>Вместе мы можем больше</a:t>
            </a:r>
            <a:br>
              <a:rPr lang="en-US" altLang="ru-RU" dirty="0">
                <a:cs typeface="Arial" panose="020B0604020202020204" pitchFamily="34" charset="0"/>
              </a:rPr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88317" y="6389979"/>
            <a:ext cx="3648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2">
            <a:alphaModFix amt="42000"/>
          </a:blip>
          <a:srcRect l="18208" t="11766" r="9053" b="10693"/>
          <a:stretch/>
        </p:blipFill>
        <p:spPr>
          <a:xfrm>
            <a:off x="3135085" y="2022267"/>
            <a:ext cx="5895702" cy="34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8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Не является деревом (содержит цикл): Лес:">
            <a:extLst>
              <a:ext uri="{FF2B5EF4-FFF2-40B4-BE49-F238E27FC236}">
                <a16:creationId xmlns:a16="http://schemas.microsoft.com/office/drawing/2014/main" id="{EF7E9D6E-BA54-4789-A171-48A157573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t="24358" r="41816" b="42507"/>
          <a:stretch/>
        </p:blipFill>
        <p:spPr bwMode="auto">
          <a:xfrm>
            <a:off x="8317684" y="4457343"/>
            <a:ext cx="3713265" cy="207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853832"/>
              </p:ext>
            </p:extLst>
          </p:nvPr>
        </p:nvGraphicFramePr>
        <p:xfrm>
          <a:off x="649448" y="989072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74CCE6-363D-4349-85D9-E5A337A8199A}"/>
              </a:ext>
            </a:extLst>
          </p:cNvPr>
          <p:cNvSpPr txBox="1"/>
          <p:nvPr/>
        </p:nvSpPr>
        <p:spPr>
          <a:xfrm>
            <a:off x="594388" y="2056686"/>
            <a:ext cx="765420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Дерево</a:t>
            </a:r>
            <a:r>
              <a:rPr lang="ru-RU" sz="2200" dirty="0"/>
              <a:t> (свободное) – непустая коллекция вершин и ребер, удовлетворяющих определяющему свойству дерева.</a:t>
            </a:r>
          </a:p>
          <a:p>
            <a:endParaRPr lang="ru-RU" sz="22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b="1" i="1" dirty="0"/>
              <a:t>Вершина (узел) </a:t>
            </a:r>
            <a:r>
              <a:rPr lang="ru-RU" sz="2200" i="1" dirty="0"/>
              <a:t>– простой объект, который может </a:t>
            </a:r>
          </a:p>
          <a:p>
            <a:pPr>
              <a:spcBef>
                <a:spcPts val="600"/>
              </a:spcBef>
            </a:pPr>
            <a:r>
              <a:rPr lang="ru-RU" sz="2200" i="1" dirty="0"/>
              <a:t>     содержать некоторую информацию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b="1" i="1" dirty="0"/>
              <a:t>Ребро</a:t>
            </a:r>
            <a:r>
              <a:rPr lang="ru-RU" sz="2200" i="1" dirty="0"/>
              <a:t> – связь между двумя вершинами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b="1" i="1" dirty="0"/>
              <a:t>Путь в дереве </a:t>
            </a:r>
            <a:r>
              <a:rPr lang="ru-RU" sz="2200" i="1" dirty="0"/>
              <a:t>– список отдельных вершин, в котором следующие друг за другом вершины соединяются ребрами</a:t>
            </a:r>
            <a:endParaRPr lang="en-US" sz="2200" dirty="0"/>
          </a:p>
          <a:p>
            <a:endParaRPr lang="ru-RU" sz="2200" dirty="0"/>
          </a:p>
          <a:p>
            <a:r>
              <a:rPr lang="ru-RU" sz="2200" b="1" dirty="0"/>
              <a:t>Определяющее свойство дерева </a:t>
            </a:r>
            <a:r>
              <a:rPr lang="ru-RU" sz="2200" dirty="0"/>
              <a:t>– существует только один путь, соединяющий любые два узла.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C61471-B9E3-494E-8F03-0E1F75316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121" r="59592" b="72442"/>
          <a:stretch/>
        </p:blipFill>
        <p:spPr bwMode="auto">
          <a:xfrm>
            <a:off x="8248589" y="2273417"/>
            <a:ext cx="3782360" cy="20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40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553673" y="952150"/>
            <a:ext cx="1103571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Пример дерева</a:t>
            </a:r>
          </a:p>
          <a:p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50" name="Picture 2" descr="Пусть дерево представляет физический объект, подвижный в вершинах. Подвешенное дерево за одну из вершин, остальная часть">
            <a:extLst>
              <a:ext uri="{FF2B5EF4-FFF2-40B4-BE49-F238E27FC236}">
                <a16:creationId xmlns:a16="http://schemas.microsoft.com/office/drawing/2014/main" id="{6FDD97EE-4109-4EAA-B997-255A5348E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2" t="45260" r="28073" b="30459"/>
          <a:stretch/>
        </p:blipFill>
        <p:spPr bwMode="auto">
          <a:xfrm>
            <a:off x="352337" y="1567703"/>
            <a:ext cx="3947020" cy="166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2D8C02-CF83-40F2-938F-47F16FDB8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6" t="27767" r="31055" b="11621"/>
          <a:stretch/>
        </p:blipFill>
        <p:spPr>
          <a:xfrm>
            <a:off x="4227352" y="1199625"/>
            <a:ext cx="7362039" cy="5267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391D46-98C4-4510-A338-9A48997DDEC1}"/>
              </a:ext>
            </a:extLst>
          </p:cNvPr>
          <p:cNvSpPr txBox="1"/>
          <p:nvPr/>
        </p:nvSpPr>
        <p:spPr>
          <a:xfrm>
            <a:off x="602609" y="3378386"/>
            <a:ext cx="3478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ИЛИ </a:t>
            </a:r>
            <a:r>
              <a:rPr lang="ru-RU" sz="1800" i="1" dirty="0">
                <a:solidFill>
                  <a:schemeClr val="accent4">
                    <a:lumMod val="75000"/>
                  </a:schemeClr>
                </a:solidFill>
              </a:rPr>
              <a:t>дерево – неориентированный связный граф без циклов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34282-BD7C-427C-9871-5E44C2EF19F9}"/>
              </a:ext>
            </a:extLst>
          </p:cNvPr>
          <p:cNvSpPr txBox="1"/>
          <p:nvPr/>
        </p:nvSpPr>
        <p:spPr>
          <a:xfrm>
            <a:off x="9022360" y="2512503"/>
            <a:ext cx="213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Полное, сбалансированное</a:t>
            </a:r>
          </a:p>
        </p:txBody>
      </p:sp>
    </p:spTree>
    <p:extLst>
      <p:ext uri="{BB962C8B-B14F-4D97-AF65-F5344CB8AC3E}">
        <p14:creationId xmlns:p14="http://schemas.microsoft.com/office/powerpoint/2010/main" val="110364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49448" y="989072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74CCE6-363D-4349-85D9-E5A337A8199A}"/>
              </a:ext>
            </a:extLst>
          </p:cNvPr>
          <p:cNvSpPr txBox="1"/>
          <p:nvPr/>
        </p:nvSpPr>
        <p:spPr>
          <a:xfrm>
            <a:off x="649448" y="2195803"/>
            <a:ext cx="1109933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Дерево с корнем </a:t>
            </a:r>
            <a:r>
              <a:rPr lang="ru-RU" sz="2200" dirty="0"/>
              <a:t>– дерево, в котором один узел выделен и назначен «корнем» дерева</a:t>
            </a:r>
          </a:p>
          <a:p>
            <a:endParaRPr lang="ru-RU" sz="2200" dirty="0"/>
          </a:p>
          <a:p>
            <a:r>
              <a:rPr lang="ru-RU" sz="2200" dirty="0"/>
              <a:t>Существует только один путь между корнем и каждым из других узлов дерева.</a:t>
            </a:r>
            <a:r>
              <a:rPr lang="en-US" sz="2200" dirty="0"/>
              <a:t> </a:t>
            </a:r>
            <a:r>
              <a:rPr lang="ru-RU" sz="2200" dirty="0"/>
              <a:t>Уровень вершины – длина пути до нее</a:t>
            </a:r>
          </a:p>
          <a:p>
            <a:endParaRPr lang="ru-RU" sz="2200" dirty="0"/>
          </a:p>
          <a:p>
            <a:r>
              <a:rPr lang="ru-RU" sz="2200" dirty="0"/>
              <a:t>Узлы делят на внутренние (содержащие связи с потомками) </a:t>
            </a:r>
          </a:p>
          <a:p>
            <a:r>
              <a:rPr lang="ru-RU" sz="2200" dirty="0"/>
              <a:t>и </a:t>
            </a:r>
            <a:r>
              <a:rPr lang="ru-RU" sz="2200" b="1" dirty="0"/>
              <a:t>листы</a:t>
            </a:r>
            <a:r>
              <a:rPr lang="ru-RU" sz="2200" dirty="0"/>
              <a:t> (не содержащие связи с потомками).</a:t>
            </a:r>
          </a:p>
          <a:p>
            <a:endParaRPr lang="ru-RU" sz="2200" dirty="0"/>
          </a:p>
          <a:p>
            <a:r>
              <a:rPr lang="ru-RU" sz="2200" b="1" dirty="0"/>
              <a:t>Высота (глубина) дерева </a:t>
            </a:r>
            <a:r>
              <a:rPr lang="ru-RU" sz="2200" dirty="0"/>
              <a:t>– длина самого длинного пути </a:t>
            </a:r>
          </a:p>
          <a:p>
            <a:r>
              <a:rPr lang="ru-RU" sz="2200" dirty="0"/>
              <a:t>от корня до листа</a:t>
            </a:r>
          </a:p>
          <a:p>
            <a:endParaRPr lang="ru-RU" sz="2200" dirty="0"/>
          </a:p>
          <a:p>
            <a:r>
              <a:rPr lang="ru-RU" sz="2200" i="1" u="sng" dirty="0"/>
              <a:t>Утверждение. </a:t>
            </a:r>
            <a:r>
              <a:rPr lang="ru-RU" sz="2200" dirty="0"/>
              <a:t>Любое дерево с корнем содержит листовую вершину (лист).</a:t>
            </a:r>
          </a:p>
          <a:p>
            <a:r>
              <a:rPr lang="ru-RU" sz="2200" i="1" u="sng" dirty="0"/>
              <a:t>Утверждение.</a:t>
            </a:r>
            <a:r>
              <a:rPr lang="ru-RU" sz="2200" dirty="0"/>
              <a:t> Дерево из </a:t>
            </a:r>
            <a:r>
              <a:rPr lang="en-US" sz="2200" dirty="0"/>
              <a:t>N </a:t>
            </a:r>
            <a:r>
              <a:rPr lang="ru-RU" sz="2200" dirty="0"/>
              <a:t>вершин содержит </a:t>
            </a:r>
            <a:r>
              <a:rPr lang="en-US" sz="2200" dirty="0"/>
              <a:t>N-1</a:t>
            </a:r>
            <a:r>
              <a:rPr lang="ru-RU" sz="2200" dirty="0"/>
              <a:t> ребро.</a:t>
            </a:r>
          </a:p>
          <a:p>
            <a:endParaRPr lang="ru-RU" sz="2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12F134-687F-42FE-ACD5-C5E7166BB7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91" t="46889" r="58209" b="38383"/>
          <a:stretch/>
        </p:blipFill>
        <p:spPr>
          <a:xfrm>
            <a:off x="8303197" y="3622710"/>
            <a:ext cx="3741996" cy="17816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364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553673" y="952150"/>
            <a:ext cx="1103571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Пример</a:t>
            </a:r>
          </a:p>
          <a:p>
            <a:pPr algn="l"/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074" name="Picture 2" descr="Граф – бинарное дерево. Уровень вершины v6 равен 2, уровень вершины v8 равен 3. Высота дерева равна 3 и не существует более">
            <a:extLst>
              <a:ext uri="{FF2B5EF4-FFF2-40B4-BE49-F238E27FC236}">
                <a16:creationId xmlns:a16="http://schemas.microsoft.com/office/drawing/2014/main" id="{F307F757-75A1-44D1-AD5D-5D7106046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t="54558" r="8147" b="9848"/>
          <a:stretch/>
        </p:blipFill>
        <p:spPr bwMode="auto">
          <a:xfrm>
            <a:off x="728444" y="3770851"/>
            <a:ext cx="10022048" cy="271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Граф – бинарное дерево. Уровень вершины v6 равен 2, уровень вершины v8 равен 3. Высота дерева равна 3 и не существует более">
            <a:extLst>
              <a:ext uri="{FF2B5EF4-FFF2-40B4-BE49-F238E27FC236}">
                <a16:creationId xmlns:a16="http://schemas.microsoft.com/office/drawing/2014/main" id="{897F9169-6E49-4513-8556-478EB53A6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9" t="27641" r="75166" b="55771"/>
          <a:stretch/>
        </p:blipFill>
        <p:spPr bwMode="auto">
          <a:xfrm>
            <a:off x="2912377" y="1217848"/>
            <a:ext cx="3733101" cy="25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ED93449-9E40-4CF3-9709-EE33CAE032FE}"/>
              </a:ext>
            </a:extLst>
          </p:cNvPr>
          <p:cNvSpPr/>
          <p:nvPr/>
        </p:nvSpPr>
        <p:spPr>
          <a:xfrm>
            <a:off x="1485203" y="6028384"/>
            <a:ext cx="1178304" cy="3344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правый</a:t>
            </a:r>
          </a:p>
        </p:txBody>
      </p:sp>
    </p:spTree>
    <p:extLst>
      <p:ext uri="{BB962C8B-B14F-4D97-AF65-F5344CB8AC3E}">
        <p14:creationId xmlns:p14="http://schemas.microsoft.com/office/powerpoint/2010/main" val="416949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49448" y="989072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74CCE6-363D-4349-85D9-E5A337A8199A}"/>
              </a:ext>
            </a:extLst>
          </p:cNvPr>
          <p:cNvSpPr txBox="1"/>
          <p:nvPr/>
        </p:nvSpPr>
        <p:spPr>
          <a:xfrm>
            <a:off x="988671" y="2149929"/>
            <a:ext cx="950861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Особенность (отличие от списков)</a:t>
            </a:r>
            <a:r>
              <a:rPr lang="en-US" sz="2200" dirty="0"/>
              <a:t>:</a:t>
            </a:r>
            <a:endParaRPr lang="ru-RU" sz="2200" dirty="0"/>
          </a:p>
          <a:p>
            <a:endParaRPr lang="ru-RU" sz="2200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ru-RU" sz="2200" b="1" i="1" dirty="0"/>
              <a:t>Наличие нескольких наследников </a:t>
            </a:r>
            <a:r>
              <a:rPr lang="en-US" sz="2200" b="1" i="1" dirty="0"/>
              <a:t>(</a:t>
            </a:r>
            <a:r>
              <a:rPr lang="ru-RU" sz="2200" b="1" i="1" dirty="0"/>
              <a:t>по максимальному числу дочерних вершин</a:t>
            </a:r>
            <a:r>
              <a:rPr lang="en-US" sz="2200" b="1" i="1" dirty="0"/>
              <a:t>: </a:t>
            </a:r>
            <a:r>
              <a:rPr lang="ru-RU" sz="2200" b="1" i="1" dirty="0"/>
              <a:t>двоичные (бинарные), троичные, </a:t>
            </a:r>
            <a:r>
              <a:rPr lang="en-US" sz="2200" b="1" i="1" dirty="0"/>
              <a:t>n</a:t>
            </a:r>
            <a:r>
              <a:rPr lang="ru-RU" sz="2200" b="1" i="1" dirty="0"/>
              <a:t>-</a:t>
            </a:r>
            <a:r>
              <a:rPr lang="ru-RU" sz="2200" b="1" i="1" dirty="0" err="1"/>
              <a:t>ричные</a:t>
            </a:r>
            <a:r>
              <a:rPr lang="ru-RU" sz="2200" b="1" i="1" dirty="0"/>
              <a:t> деревья</a:t>
            </a:r>
            <a:r>
              <a:rPr lang="en-US" sz="2200" b="1" i="1" dirty="0"/>
              <a:t>)</a:t>
            </a:r>
            <a:endParaRPr lang="ru-RU" sz="2200" b="1" i="1" dirty="0"/>
          </a:p>
          <a:p>
            <a:pPr>
              <a:spcBef>
                <a:spcPts val="600"/>
              </a:spcBef>
            </a:pPr>
            <a:endParaRPr lang="en-US" sz="2200" dirty="0"/>
          </a:p>
          <a:p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0D4142-EFDA-4F47-AB54-9DD40EB800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32" t="38593" r="37970" b="42936"/>
          <a:stretch/>
        </p:blipFill>
        <p:spPr>
          <a:xfrm>
            <a:off x="1086375" y="4072997"/>
            <a:ext cx="7894040" cy="21304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685B04-90A4-4AF1-9310-28D0C3AF23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436" t="63181" r="50493" b="30642"/>
          <a:stretch/>
        </p:blipFill>
        <p:spPr>
          <a:xfrm>
            <a:off x="8762483" y="3699495"/>
            <a:ext cx="3211560" cy="79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8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Алгоритмы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и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структуры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данных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ru-RU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Деревья</a:t>
            </a:r>
            <a:endParaRPr lang="en-US" sz="3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EDE03F-499A-412C-8812-DD629AC96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endParaRPr lang="ru-RU" sz="2000" i="1" dirty="0"/>
          </a:p>
          <a:p>
            <a:pPr marL="0" indent="0">
              <a:buNone/>
            </a:pPr>
            <a:endParaRPr lang="ru-RU" sz="2000" i="1" dirty="0"/>
          </a:p>
          <a:p>
            <a:pPr marL="0" indent="0">
              <a:buNone/>
            </a:pPr>
            <a:r>
              <a:rPr lang="en-US" sz="2400" i="1" dirty="0" err="1"/>
              <a:t>Пример</a:t>
            </a:r>
            <a:r>
              <a:rPr lang="en-US" sz="2400" i="1" dirty="0"/>
              <a:t> </a:t>
            </a:r>
            <a:r>
              <a:rPr lang="en-US" sz="2400" i="1" dirty="0" err="1"/>
              <a:t>представления</a:t>
            </a:r>
            <a:r>
              <a:rPr lang="en-US" sz="2400" i="1" dirty="0"/>
              <a:t> </a:t>
            </a:r>
            <a:r>
              <a:rPr lang="en-US" sz="2400" i="1" dirty="0" err="1"/>
              <a:t>выражения</a:t>
            </a:r>
            <a:r>
              <a:rPr lang="en-US" sz="2400" i="1" dirty="0"/>
              <a:t> </a:t>
            </a:r>
            <a:r>
              <a:rPr lang="en-US" sz="2400" i="1" dirty="0" err="1"/>
              <a:t>языка</a:t>
            </a:r>
            <a:r>
              <a:rPr lang="en-US" sz="2400" i="1" dirty="0"/>
              <a:t> </a:t>
            </a:r>
            <a:r>
              <a:rPr lang="en-US" sz="2400" i="1" dirty="0" err="1"/>
              <a:t>программирования</a:t>
            </a:r>
            <a:r>
              <a:rPr lang="en-US" sz="2400" i="1" dirty="0"/>
              <a:t> в </a:t>
            </a:r>
            <a:r>
              <a:rPr lang="en-US" sz="2400" i="1" dirty="0" err="1"/>
              <a:t>виде</a:t>
            </a:r>
            <a:r>
              <a:rPr lang="en-US" sz="2400" i="1" dirty="0"/>
              <a:t> </a:t>
            </a:r>
            <a:r>
              <a:rPr lang="en-US" sz="2400" i="1" dirty="0" err="1"/>
              <a:t>дерева</a:t>
            </a:r>
            <a:endParaRPr lang="ru-RU" sz="2400" i="1" dirty="0"/>
          </a:p>
          <a:p>
            <a:pPr marL="0" indent="0">
              <a:buNone/>
            </a:pPr>
            <a:endParaRPr lang="ru-RU" sz="2400" i="1" dirty="0"/>
          </a:p>
          <a:p>
            <a:pPr marL="0" indent="0">
              <a:buNone/>
            </a:pPr>
            <a:r>
              <a:rPr lang="ru-RU" sz="2000" i="1" dirty="0"/>
              <a:t>Др. примеры – файловая структура, орг. структура предприятия, </a:t>
            </a:r>
            <a:r>
              <a:rPr lang="en-US" sz="2000" i="1" dirty="0"/>
              <a:t>HTML</a:t>
            </a:r>
            <a:r>
              <a:rPr lang="ru-RU" sz="2000" i="1" dirty="0"/>
              <a:t>-страница (</a:t>
            </a:r>
            <a:r>
              <a:rPr lang="en-US" sz="2000" i="1" dirty="0"/>
              <a:t>DOM-</a:t>
            </a:r>
            <a:r>
              <a:rPr lang="ru-RU" sz="2000" i="1" dirty="0"/>
              <a:t>модель),</a:t>
            </a:r>
            <a:r>
              <a:rPr lang="en-US" sz="2000" i="1" dirty="0"/>
              <a:t> </a:t>
            </a:r>
            <a:r>
              <a:rPr lang="ru-RU" sz="2000" i="1" dirty="0"/>
              <a:t>результат подбрасывания монетки</a:t>
            </a:r>
            <a:endParaRPr lang="en-US" sz="20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4DD458-860A-47AE-9C67-590F1271D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1" t="47447" r="60519" b="33966"/>
          <a:stretch/>
        </p:blipFill>
        <p:spPr>
          <a:xfrm>
            <a:off x="5405862" y="1347630"/>
            <a:ext cx="6019331" cy="41594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094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1AA3FA-9603-4832-A9BA-81F62392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8" t="38655" r="36181" b="36758"/>
          <a:stretch/>
        </p:blipFill>
        <p:spPr>
          <a:xfrm>
            <a:off x="481668" y="2454370"/>
            <a:ext cx="7524925" cy="269603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553673" y="952150"/>
            <a:ext cx="1103571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Пример троичного дерева</a:t>
            </a:r>
          </a:p>
          <a:p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86423-0E9B-466C-918C-C27908E3EC45}"/>
              </a:ext>
            </a:extLst>
          </p:cNvPr>
          <p:cNvSpPr txBox="1"/>
          <p:nvPr/>
        </p:nvSpPr>
        <p:spPr>
          <a:xfrm>
            <a:off x="8369416" y="1967809"/>
            <a:ext cx="3377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ru-RU" sz="2400" dirty="0"/>
              <a:t>Хранить дерево можно</a:t>
            </a:r>
            <a:r>
              <a:rPr lang="en-US" sz="2400" dirty="0"/>
              <a:t>: </a:t>
            </a:r>
            <a:endParaRPr lang="ru-RU" sz="2400" dirty="0"/>
          </a:p>
          <a:p>
            <a:pPr>
              <a:buClr>
                <a:schemeClr val="accent1">
                  <a:lumMod val="75000"/>
                </a:schemeClr>
              </a:buClr>
            </a:pPr>
            <a:endParaRPr lang="ru-RU" sz="24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dirty="0"/>
              <a:t>в виде структуры данных с указателями, 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dirty="0"/>
              <a:t>в виде массива, 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dirty="0"/>
              <a:t>в виде списка списков, 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dirty="0"/>
              <a:t>в виде словаря</a:t>
            </a:r>
          </a:p>
        </p:txBody>
      </p:sp>
    </p:spTree>
    <p:extLst>
      <p:ext uri="{BB962C8B-B14F-4D97-AF65-F5344CB8AC3E}">
        <p14:creationId xmlns:p14="http://schemas.microsoft.com/office/powerpoint/2010/main" val="358886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Представление деревьев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427837" y="1112156"/>
            <a:ext cx="199844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Представление дерева в виде списка списков </a:t>
            </a:r>
          </a:p>
          <a:p>
            <a:pPr algn="l"/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SFTT1000"/>
              </a:rPr>
              <a:t> 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75E094-C7AE-4001-8BC6-EA2384807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82" t="44329" r="41961" b="28456"/>
          <a:stretch/>
        </p:blipFill>
        <p:spPr>
          <a:xfrm>
            <a:off x="876649" y="2091396"/>
            <a:ext cx="4160939" cy="3175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FAD1D-B64A-4FC3-B9C4-59C506E61E10}"/>
              </a:ext>
            </a:extLst>
          </p:cNvPr>
          <p:cNvSpPr txBox="1"/>
          <p:nvPr/>
        </p:nvSpPr>
        <p:spPr>
          <a:xfrm>
            <a:off x="5964572" y="2091396"/>
            <a:ext cx="58932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Каждая ветвь представляет собой пару </a:t>
            </a:r>
            <a:r>
              <a:rPr lang="en-US" dirty="0">
                <a:solidFill>
                  <a:srgbClr val="FF0000"/>
                </a:solidFill>
              </a:rPr>
              <a:t>[object, [children]]</a:t>
            </a:r>
            <a:r>
              <a:rPr lang="ru-RU" dirty="0"/>
              <a:t>, каждый лист </a:t>
            </a:r>
            <a:r>
              <a:rPr lang="ru-RU" dirty="0">
                <a:solidFill>
                  <a:srgbClr val="0070C0"/>
                </a:solidFill>
              </a:rPr>
              <a:t>[</a:t>
            </a:r>
            <a:r>
              <a:rPr lang="en-US" dirty="0">
                <a:solidFill>
                  <a:srgbClr val="0070C0"/>
                </a:solidFill>
              </a:rPr>
              <a:t>object</a:t>
            </a:r>
            <a:r>
              <a:rPr lang="ru-RU" dirty="0">
                <a:solidFill>
                  <a:srgbClr val="0070C0"/>
                </a:solidFill>
              </a:rPr>
              <a:t>,[],[]]</a:t>
            </a:r>
          </a:p>
          <a:p>
            <a:endParaRPr lang="ru-RU" dirty="0"/>
          </a:p>
          <a:p>
            <a:r>
              <a:rPr lang="ru-RU" dirty="0" err="1"/>
              <a:t>myTree</a:t>
            </a:r>
            <a:r>
              <a:rPr lang="ru-RU" dirty="0"/>
              <a:t> = ['a’, </a:t>
            </a:r>
            <a:endParaRPr lang="en-US" dirty="0"/>
          </a:p>
          <a:p>
            <a:r>
              <a:rPr lang="en-US" dirty="0"/>
              <a:t>		</a:t>
            </a:r>
            <a:r>
              <a:rPr lang="ru-RU" dirty="0"/>
              <a:t>['b’, ['d',[],[]], ['e',[],[]] ], </a:t>
            </a:r>
            <a:endParaRPr lang="en-US" dirty="0"/>
          </a:p>
          <a:p>
            <a:r>
              <a:rPr lang="en-US" dirty="0"/>
              <a:t>		</a:t>
            </a:r>
            <a:r>
              <a:rPr lang="ru-RU" dirty="0"/>
              <a:t>['c’, ['f',[],[]], []] ]</a:t>
            </a:r>
          </a:p>
          <a:p>
            <a:endParaRPr lang="ru-RU" dirty="0"/>
          </a:p>
          <a:p>
            <a:r>
              <a:rPr lang="ru-RU" dirty="0" err="1"/>
              <a:t>print</a:t>
            </a:r>
            <a:r>
              <a:rPr lang="ru-RU" dirty="0"/>
              <a:t> (</a:t>
            </a:r>
            <a:r>
              <a:rPr lang="ru-RU" dirty="0" err="1"/>
              <a:t>myTree</a:t>
            </a:r>
            <a:r>
              <a:rPr lang="ru-RU" dirty="0"/>
              <a:t>)</a:t>
            </a:r>
          </a:p>
          <a:p>
            <a:r>
              <a:rPr lang="ru-RU" dirty="0" err="1"/>
              <a:t>print</a:t>
            </a:r>
            <a:r>
              <a:rPr lang="ru-RU" dirty="0"/>
              <a:t> ('</a:t>
            </a:r>
            <a:r>
              <a:rPr lang="ru-RU" dirty="0" err="1"/>
              <a:t>left</a:t>
            </a:r>
            <a:r>
              <a:rPr lang="ru-RU" dirty="0"/>
              <a:t> </a:t>
            </a:r>
            <a:r>
              <a:rPr lang="ru-RU" dirty="0" err="1"/>
              <a:t>subtree</a:t>
            </a:r>
            <a:r>
              <a:rPr lang="ru-RU" dirty="0"/>
              <a:t> = ', </a:t>
            </a:r>
            <a:r>
              <a:rPr lang="ru-RU" dirty="0" err="1"/>
              <a:t>myTree</a:t>
            </a:r>
            <a:r>
              <a:rPr lang="ru-RU" dirty="0"/>
              <a:t>[1])</a:t>
            </a:r>
          </a:p>
          <a:p>
            <a:r>
              <a:rPr lang="ru-RU" dirty="0" err="1"/>
              <a:t>print</a:t>
            </a:r>
            <a:r>
              <a:rPr lang="ru-RU" dirty="0"/>
              <a:t> ('</a:t>
            </a:r>
            <a:r>
              <a:rPr lang="ru-RU" dirty="0" err="1"/>
              <a:t>root</a:t>
            </a:r>
            <a:r>
              <a:rPr lang="ru-RU" dirty="0"/>
              <a:t> = ', </a:t>
            </a:r>
            <a:r>
              <a:rPr lang="ru-RU" dirty="0" err="1"/>
              <a:t>myTree</a:t>
            </a:r>
            <a:r>
              <a:rPr lang="ru-RU" dirty="0"/>
              <a:t>[0])</a:t>
            </a:r>
          </a:p>
          <a:p>
            <a:r>
              <a:rPr lang="ru-RU" dirty="0" err="1"/>
              <a:t>print</a:t>
            </a:r>
            <a:r>
              <a:rPr lang="ru-RU" dirty="0"/>
              <a:t> ('</a:t>
            </a:r>
            <a:r>
              <a:rPr lang="ru-RU" dirty="0" err="1"/>
              <a:t>right</a:t>
            </a:r>
            <a:r>
              <a:rPr lang="ru-RU" dirty="0"/>
              <a:t> </a:t>
            </a:r>
            <a:r>
              <a:rPr lang="ru-RU" dirty="0" err="1"/>
              <a:t>subtree</a:t>
            </a:r>
            <a:r>
              <a:rPr lang="ru-RU" dirty="0"/>
              <a:t> = ', </a:t>
            </a:r>
            <a:r>
              <a:rPr lang="ru-RU" dirty="0" err="1"/>
              <a:t>myTree</a:t>
            </a:r>
            <a:r>
              <a:rPr lang="ru-RU" dirty="0"/>
              <a:t>[2])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0DEED-2B65-478A-9C58-FCCC1A762EBF}"/>
              </a:ext>
            </a:extLst>
          </p:cNvPr>
          <p:cNvSpPr txBox="1"/>
          <p:nvPr/>
        </p:nvSpPr>
        <p:spPr>
          <a:xfrm>
            <a:off x="681853" y="5745844"/>
            <a:ext cx="535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Поддерево является тоже деревом. Структура рекурсивна.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14:cNvPr>
              <p14:cNvContentPartPr/>
              <p14:nvPr/>
            </p14:nvContentPartPr>
            <p14:xfrm>
              <a:off x="7927207" y="3149713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8567" y="3140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14:cNvPr>
              <p14:cNvContentPartPr/>
              <p14:nvPr/>
            </p14:nvContentPartPr>
            <p14:xfrm>
              <a:off x="11597767" y="4340953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8767" y="433195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713280"/>
      </p:ext>
    </p:extLst>
  </p:cSld>
  <p:clrMapOvr>
    <a:masterClrMapping/>
  </p:clrMapOvr>
</p:sld>
</file>

<file path=ppt/theme/theme1.xml><?xml version="1.0" encoding="utf-8"?>
<a:theme xmlns:a="http://schemas.openxmlformats.org/drawingml/2006/main" name="IT HUB_шаблон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 HUB_шаблон</Template>
  <TotalTime>14548</TotalTime>
  <Words>697</Words>
  <Application>Microsoft Office PowerPoint</Application>
  <PresentationFormat>Широкоэкранный</PresentationFormat>
  <Paragraphs>184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Inter</vt:lpstr>
      <vt:lpstr>SFTT1000</vt:lpstr>
      <vt:lpstr>Times New Roman</vt:lpstr>
      <vt:lpstr>TT Firs Neue</vt:lpstr>
      <vt:lpstr>Wingdings</vt:lpstr>
      <vt:lpstr>IT HUB_шаблон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Вместе мы можем больше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Чепуренко</dc:creator>
  <cp:lastModifiedBy>Юлия Третьякова</cp:lastModifiedBy>
  <cp:revision>103</cp:revision>
  <dcterms:created xsi:type="dcterms:W3CDTF">2020-02-19T21:06:40Z</dcterms:created>
  <dcterms:modified xsi:type="dcterms:W3CDTF">2021-11-12T06:54:07Z</dcterms:modified>
</cp:coreProperties>
</file>